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56" r:id="rId2"/>
    <p:sldId id="291" r:id="rId3"/>
    <p:sldId id="272" r:id="rId4"/>
    <p:sldId id="257" r:id="rId5"/>
    <p:sldId id="284" r:id="rId6"/>
    <p:sldId id="285" r:id="rId7"/>
    <p:sldId id="282" r:id="rId8"/>
    <p:sldId id="280" r:id="rId9"/>
    <p:sldId id="290" r:id="rId10"/>
    <p:sldId id="292" r:id="rId11"/>
    <p:sldId id="287" r:id="rId12"/>
    <p:sldId id="259" r:id="rId13"/>
    <p:sldId id="258" r:id="rId14"/>
    <p:sldId id="294" r:id="rId15"/>
    <p:sldId id="295"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255"/>
    <a:srgbClr val="00BC62"/>
    <a:srgbClr val="E84B02"/>
    <a:srgbClr val="3366CC"/>
    <a:srgbClr val="EEB42D"/>
    <a:srgbClr val="EED410"/>
    <a:srgbClr val="763000"/>
    <a:srgbClr val="BA0003"/>
    <a:srgbClr val="62139E"/>
    <a:srgbClr val="2197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A2F997-0BD9-458D-AD5E-44DCE2F1DB1E}" v="2" dt="2023-06-13T08:08:51.193"/>
    <p1510:client id="{8D2D6B1B-D8CC-49EC-9523-1926D2759AB6}" v="29" dt="2023-06-12T17:37:06.7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7" autoAdjust="0"/>
    <p:restoredTop sz="80664" autoAdjust="0"/>
  </p:normalViewPr>
  <p:slideViewPr>
    <p:cSldViewPr>
      <p:cViewPr varScale="1">
        <p:scale>
          <a:sx n="61" d="100"/>
          <a:sy n="61" d="100"/>
        </p:scale>
        <p:origin x="111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anie Stanley" userId="8643cf64-3ed3-444d-aa5e-2650bc63f3af" providerId="ADAL" clId="{52A2F997-0BD9-458D-AD5E-44DCE2F1DB1E}"/>
    <pc:docChg chg="modSld">
      <pc:chgData name="Stephanie Stanley" userId="8643cf64-3ed3-444d-aa5e-2650bc63f3af" providerId="ADAL" clId="{52A2F997-0BD9-458D-AD5E-44DCE2F1DB1E}" dt="2023-06-13T08:08:51.191" v="3" actId="14826"/>
      <pc:docMkLst>
        <pc:docMk/>
      </pc:docMkLst>
      <pc:sldChg chg="modSp mod">
        <pc:chgData name="Stephanie Stanley" userId="8643cf64-3ed3-444d-aa5e-2650bc63f3af" providerId="ADAL" clId="{52A2F997-0BD9-458D-AD5E-44DCE2F1DB1E}" dt="2023-06-13T08:07:38.224" v="1" actId="14826"/>
        <pc:sldMkLst>
          <pc:docMk/>
          <pc:sldMk cId="2505260873" sldId="291"/>
        </pc:sldMkLst>
        <pc:spChg chg="mod">
          <ac:chgData name="Stephanie Stanley" userId="8643cf64-3ed3-444d-aa5e-2650bc63f3af" providerId="ADAL" clId="{52A2F997-0BD9-458D-AD5E-44DCE2F1DB1E}" dt="2023-06-13T08:07:19.215" v="0" actId="207"/>
          <ac:spMkLst>
            <pc:docMk/>
            <pc:sldMk cId="2505260873" sldId="291"/>
            <ac:spMk id="10" creationId="{00000000-0000-0000-0000-000000000000}"/>
          </ac:spMkLst>
        </pc:spChg>
        <pc:picChg chg="mod">
          <ac:chgData name="Stephanie Stanley" userId="8643cf64-3ed3-444d-aa5e-2650bc63f3af" providerId="ADAL" clId="{52A2F997-0BD9-458D-AD5E-44DCE2F1DB1E}" dt="2023-06-13T08:07:38.224" v="1" actId="14826"/>
          <ac:picMkLst>
            <pc:docMk/>
            <pc:sldMk cId="2505260873" sldId="291"/>
            <ac:picMk id="13" creationId="{00000000-0000-0000-0000-000000000000}"/>
          </ac:picMkLst>
        </pc:picChg>
      </pc:sldChg>
      <pc:sldChg chg="modSp mod">
        <pc:chgData name="Stephanie Stanley" userId="8643cf64-3ed3-444d-aa5e-2650bc63f3af" providerId="ADAL" clId="{52A2F997-0BD9-458D-AD5E-44DCE2F1DB1E}" dt="2023-06-13T08:08:51.191" v="3" actId="14826"/>
        <pc:sldMkLst>
          <pc:docMk/>
          <pc:sldMk cId="4094746807" sldId="295"/>
        </pc:sldMkLst>
        <pc:spChg chg="mod">
          <ac:chgData name="Stephanie Stanley" userId="8643cf64-3ed3-444d-aa5e-2650bc63f3af" providerId="ADAL" clId="{52A2F997-0BD9-458D-AD5E-44DCE2F1DB1E}" dt="2023-06-13T08:08:43.821" v="2" actId="207"/>
          <ac:spMkLst>
            <pc:docMk/>
            <pc:sldMk cId="4094746807" sldId="295"/>
            <ac:spMk id="10" creationId="{00000000-0000-0000-0000-000000000000}"/>
          </ac:spMkLst>
        </pc:spChg>
        <pc:picChg chg="mod">
          <ac:chgData name="Stephanie Stanley" userId="8643cf64-3ed3-444d-aa5e-2650bc63f3af" providerId="ADAL" clId="{52A2F997-0BD9-458D-AD5E-44DCE2F1DB1E}" dt="2023-06-13T08:08:51.191" v="3" actId="14826"/>
          <ac:picMkLst>
            <pc:docMk/>
            <pc:sldMk cId="4094746807" sldId="295"/>
            <ac:picMk id="15" creationId="{00000000-0000-0000-0000-000000000000}"/>
          </ac:picMkLst>
        </pc:picChg>
      </pc:sldChg>
    </pc:docChg>
  </pc:docChgLst>
  <pc:docChgLst>
    <pc:chgData name="Stephanie Stanley" userId="8643cf64-3ed3-444d-aa5e-2650bc63f3af" providerId="ADAL" clId="{8D2D6B1B-D8CC-49EC-9523-1926D2759AB6}"/>
    <pc:docChg chg="undo custSel delSld modSld">
      <pc:chgData name="Stephanie Stanley" userId="8643cf64-3ed3-444d-aa5e-2650bc63f3af" providerId="ADAL" clId="{8D2D6B1B-D8CC-49EC-9523-1926D2759AB6}" dt="2023-06-12T17:38:02.242" v="244" actId="14100"/>
      <pc:docMkLst>
        <pc:docMk/>
      </pc:docMkLst>
      <pc:sldChg chg="modSp mod">
        <pc:chgData name="Stephanie Stanley" userId="8643cf64-3ed3-444d-aa5e-2650bc63f3af" providerId="ADAL" clId="{8D2D6B1B-D8CC-49EC-9523-1926D2759AB6}" dt="2023-06-12T17:38:02.242" v="244" actId="14100"/>
        <pc:sldMkLst>
          <pc:docMk/>
          <pc:sldMk cId="0" sldId="258"/>
        </pc:sldMkLst>
        <pc:spChg chg="mod">
          <ac:chgData name="Stephanie Stanley" userId="8643cf64-3ed3-444d-aa5e-2650bc63f3af" providerId="ADAL" clId="{8D2D6B1B-D8CC-49EC-9523-1926D2759AB6}" dt="2023-06-12T17:32:44.690" v="203" actId="207"/>
          <ac:spMkLst>
            <pc:docMk/>
            <pc:sldMk cId="0" sldId="258"/>
            <ac:spMk id="12" creationId="{00000000-0000-0000-0000-000000000000}"/>
          </ac:spMkLst>
        </pc:spChg>
        <pc:spChg chg="mod">
          <ac:chgData name="Stephanie Stanley" userId="8643cf64-3ed3-444d-aa5e-2650bc63f3af" providerId="ADAL" clId="{8D2D6B1B-D8CC-49EC-9523-1926D2759AB6}" dt="2023-06-12T17:32:02.889" v="196" actId="207"/>
          <ac:spMkLst>
            <pc:docMk/>
            <pc:sldMk cId="0" sldId="258"/>
            <ac:spMk id="13" creationId="{00000000-0000-0000-0000-000000000000}"/>
          </ac:spMkLst>
        </pc:spChg>
        <pc:spChg chg="mod">
          <ac:chgData name="Stephanie Stanley" userId="8643cf64-3ed3-444d-aa5e-2650bc63f3af" providerId="ADAL" clId="{8D2D6B1B-D8CC-49EC-9523-1926D2759AB6}" dt="2023-06-12T17:38:02.242" v="244" actId="14100"/>
          <ac:spMkLst>
            <pc:docMk/>
            <pc:sldMk cId="0" sldId="258"/>
            <ac:spMk id="14" creationId="{00000000-0000-0000-0000-000000000000}"/>
          </ac:spMkLst>
        </pc:spChg>
        <pc:spChg chg="mod">
          <ac:chgData name="Stephanie Stanley" userId="8643cf64-3ed3-444d-aa5e-2650bc63f3af" providerId="ADAL" clId="{8D2D6B1B-D8CC-49EC-9523-1926D2759AB6}" dt="2023-06-12T17:32:40.569" v="202" actId="207"/>
          <ac:spMkLst>
            <pc:docMk/>
            <pc:sldMk cId="0" sldId="258"/>
            <ac:spMk id="67587" creationId="{00000000-0000-0000-0000-000000000000}"/>
          </ac:spMkLst>
        </pc:spChg>
        <pc:picChg chg="mod">
          <ac:chgData name="Stephanie Stanley" userId="8643cf64-3ed3-444d-aa5e-2650bc63f3af" providerId="ADAL" clId="{8D2D6B1B-D8CC-49EC-9523-1926D2759AB6}" dt="2023-06-12T17:32:50.875" v="204" actId="14826"/>
          <ac:picMkLst>
            <pc:docMk/>
            <pc:sldMk cId="0" sldId="258"/>
            <ac:picMk id="15" creationId="{00000000-0000-0000-0000-000000000000}"/>
          </ac:picMkLst>
        </pc:picChg>
      </pc:sldChg>
      <pc:sldChg chg="modSp mod">
        <pc:chgData name="Stephanie Stanley" userId="8643cf64-3ed3-444d-aa5e-2650bc63f3af" providerId="ADAL" clId="{8D2D6B1B-D8CC-49EC-9523-1926D2759AB6}" dt="2023-06-12T17:31:22.404" v="190" actId="20577"/>
        <pc:sldMkLst>
          <pc:docMk/>
          <pc:sldMk cId="0" sldId="259"/>
        </pc:sldMkLst>
        <pc:spChg chg="mod">
          <ac:chgData name="Stephanie Stanley" userId="8643cf64-3ed3-444d-aa5e-2650bc63f3af" providerId="ADAL" clId="{8D2D6B1B-D8CC-49EC-9523-1926D2759AB6}" dt="2023-06-12T17:31:11.332" v="188" actId="5793"/>
          <ac:spMkLst>
            <pc:docMk/>
            <pc:sldMk cId="0" sldId="259"/>
            <ac:spMk id="9" creationId="{00000000-0000-0000-0000-000000000000}"/>
          </ac:spMkLst>
        </pc:spChg>
        <pc:spChg chg="mod">
          <ac:chgData name="Stephanie Stanley" userId="8643cf64-3ed3-444d-aa5e-2650bc63f3af" providerId="ADAL" clId="{8D2D6B1B-D8CC-49EC-9523-1926D2759AB6}" dt="2023-06-12T17:30:40.378" v="168" actId="207"/>
          <ac:spMkLst>
            <pc:docMk/>
            <pc:sldMk cId="0" sldId="259"/>
            <ac:spMk id="14" creationId="{00000000-0000-0000-0000-000000000000}"/>
          </ac:spMkLst>
        </pc:spChg>
        <pc:spChg chg="mod">
          <ac:chgData name="Stephanie Stanley" userId="8643cf64-3ed3-444d-aa5e-2650bc63f3af" providerId="ADAL" clId="{8D2D6B1B-D8CC-49EC-9523-1926D2759AB6}" dt="2023-06-12T17:30:07.905" v="165" actId="207"/>
          <ac:spMkLst>
            <pc:docMk/>
            <pc:sldMk cId="0" sldId="259"/>
            <ac:spMk id="15" creationId="{00000000-0000-0000-0000-000000000000}"/>
          </ac:spMkLst>
        </pc:spChg>
        <pc:spChg chg="mod">
          <ac:chgData name="Stephanie Stanley" userId="8643cf64-3ed3-444d-aa5e-2650bc63f3af" providerId="ADAL" clId="{8D2D6B1B-D8CC-49EC-9523-1926D2759AB6}" dt="2023-06-12T17:31:22.404" v="190" actId="20577"/>
          <ac:spMkLst>
            <pc:docMk/>
            <pc:sldMk cId="0" sldId="259"/>
            <ac:spMk id="16" creationId="{00000000-0000-0000-0000-000000000000}"/>
          </ac:spMkLst>
        </pc:spChg>
        <pc:picChg chg="mod">
          <ac:chgData name="Stephanie Stanley" userId="8643cf64-3ed3-444d-aa5e-2650bc63f3af" providerId="ADAL" clId="{8D2D6B1B-D8CC-49EC-9523-1926D2759AB6}" dt="2023-06-12T17:30:46.258" v="169" actId="14826"/>
          <ac:picMkLst>
            <pc:docMk/>
            <pc:sldMk cId="0" sldId="259"/>
            <ac:picMk id="17" creationId="{00000000-0000-0000-0000-000000000000}"/>
          </ac:picMkLst>
        </pc:picChg>
      </pc:sldChg>
      <pc:sldChg chg="modSp mod">
        <pc:chgData name="Stephanie Stanley" userId="8643cf64-3ed3-444d-aa5e-2650bc63f3af" providerId="ADAL" clId="{8D2D6B1B-D8CC-49EC-9523-1926D2759AB6}" dt="2023-06-06T21:45:13.075" v="2" actId="14826"/>
        <pc:sldMkLst>
          <pc:docMk/>
          <pc:sldMk cId="0" sldId="272"/>
        </pc:sldMkLst>
        <pc:spChg chg="mod">
          <ac:chgData name="Stephanie Stanley" userId="8643cf64-3ed3-444d-aa5e-2650bc63f3af" providerId="ADAL" clId="{8D2D6B1B-D8CC-49EC-9523-1926D2759AB6}" dt="2023-06-06T21:45:05.816" v="1" actId="207"/>
          <ac:spMkLst>
            <pc:docMk/>
            <pc:sldMk cId="0" sldId="272"/>
            <ac:spMk id="14" creationId="{00000000-0000-0000-0000-000000000000}"/>
          </ac:spMkLst>
        </pc:spChg>
        <pc:graphicFrameChg chg="modGraphic">
          <ac:chgData name="Stephanie Stanley" userId="8643cf64-3ed3-444d-aa5e-2650bc63f3af" providerId="ADAL" clId="{8D2D6B1B-D8CC-49EC-9523-1926D2759AB6}" dt="2023-06-06T21:44:59.112" v="0" actId="2711"/>
          <ac:graphicFrameMkLst>
            <pc:docMk/>
            <pc:sldMk cId="0" sldId="272"/>
            <ac:graphicFrameMk id="3" creationId="{00000000-0000-0000-0000-000000000000}"/>
          </ac:graphicFrameMkLst>
        </pc:graphicFrameChg>
        <pc:picChg chg="mod">
          <ac:chgData name="Stephanie Stanley" userId="8643cf64-3ed3-444d-aa5e-2650bc63f3af" providerId="ADAL" clId="{8D2D6B1B-D8CC-49EC-9523-1926D2759AB6}" dt="2023-06-06T21:45:13.075" v="2" actId="14826"/>
          <ac:picMkLst>
            <pc:docMk/>
            <pc:sldMk cId="0" sldId="272"/>
            <ac:picMk id="17" creationId="{00000000-0000-0000-0000-000000000000}"/>
          </ac:picMkLst>
        </pc:picChg>
      </pc:sldChg>
      <pc:sldChg chg="modSp mod modNotesTx">
        <pc:chgData name="Stephanie Stanley" userId="8643cf64-3ed3-444d-aa5e-2650bc63f3af" providerId="ADAL" clId="{8D2D6B1B-D8CC-49EC-9523-1926D2759AB6}" dt="2023-06-12T17:27:02.717" v="119" actId="1076"/>
        <pc:sldMkLst>
          <pc:docMk/>
          <pc:sldMk cId="0" sldId="280"/>
        </pc:sldMkLst>
        <pc:spChg chg="mod">
          <ac:chgData name="Stephanie Stanley" userId="8643cf64-3ed3-444d-aa5e-2650bc63f3af" providerId="ADAL" clId="{8D2D6B1B-D8CC-49EC-9523-1926D2759AB6}" dt="2023-06-06T21:48:32.875" v="28" actId="207"/>
          <ac:spMkLst>
            <pc:docMk/>
            <pc:sldMk cId="0" sldId="280"/>
            <ac:spMk id="13" creationId="{00000000-0000-0000-0000-000000000000}"/>
          </ac:spMkLst>
        </pc:spChg>
        <pc:spChg chg="mod">
          <ac:chgData name="Stephanie Stanley" userId="8643cf64-3ed3-444d-aa5e-2650bc63f3af" providerId="ADAL" clId="{8D2D6B1B-D8CC-49EC-9523-1926D2759AB6}" dt="2023-06-06T21:48:15.198" v="24" actId="207"/>
          <ac:spMkLst>
            <pc:docMk/>
            <pc:sldMk cId="0" sldId="280"/>
            <ac:spMk id="14" creationId="{00000000-0000-0000-0000-000000000000}"/>
          </ac:spMkLst>
        </pc:spChg>
        <pc:spChg chg="mod">
          <ac:chgData name="Stephanie Stanley" userId="8643cf64-3ed3-444d-aa5e-2650bc63f3af" providerId="ADAL" clId="{8D2D6B1B-D8CC-49EC-9523-1926D2759AB6}" dt="2023-06-12T17:24:49.364" v="92" actId="2711"/>
          <ac:spMkLst>
            <pc:docMk/>
            <pc:sldMk cId="0" sldId="280"/>
            <ac:spMk id="15" creationId="{00000000-0000-0000-0000-000000000000}"/>
          </ac:spMkLst>
        </pc:spChg>
        <pc:spChg chg="mod">
          <ac:chgData name="Stephanie Stanley" userId="8643cf64-3ed3-444d-aa5e-2650bc63f3af" providerId="ADAL" clId="{8D2D6B1B-D8CC-49EC-9523-1926D2759AB6}" dt="2023-06-12T17:21:49.824" v="39" actId="20577"/>
          <ac:spMkLst>
            <pc:docMk/>
            <pc:sldMk cId="0" sldId="280"/>
            <ac:spMk id="20" creationId="{00000000-0000-0000-0000-000000000000}"/>
          </ac:spMkLst>
        </pc:spChg>
        <pc:spChg chg="mod">
          <ac:chgData name="Stephanie Stanley" userId="8643cf64-3ed3-444d-aa5e-2650bc63f3af" providerId="ADAL" clId="{8D2D6B1B-D8CC-49EC-9523-1926D2759AB6}" dt="2023-06-06T21:48:58.080" v="33" actId="20577"/>
          <ac:spMkLst>
            <pc:docMk/>
            <pc:sldMk cId="0" sldId="280"/>
            <ac:spMk id="83971" creationId="{00000000-0000-0000-0000-000000000000}"/>
          </ac:spMkLst>
        </pc:spChg>
        <pc:picChg chg="mod">
          <ac:chgData name="Stephanie Stanley" userId="8643cf64-3ed3-444d-aa5e-2650bc63f3af" providerId="ADAL" clId="{8D2D6B1B-D8CC-49EC-9523-1926D2759AB6}" dt="2023-06-12T17:27:02.717" v="119" actId="1076"/>
          <ac:picMkLst>
            <pc:docMk/>
            <pc:sldMk cId="0" sldId="280"/>
            <ac:picMk id="16" creationId="{00000000-0000-0000-0000-000000000000}"/>
          </ac:picMkLst>
        </pc:picChg>
      </pc:sldChg>
      <pc:sldChg chg="modSp mod">
        <pc:chgData name="Stephanie Stanley" userId="8643cf64-3ed3-444d-aa5e-2650bc63f3af" providerId="ADAL" clId="{8D2D6B1B-D8CC-49EC-9523-1926D2759AB6}" dt="2023-06-12T17:27:17.493" v="123" actId="1076"/>
        <pc:sldMkLst>
          <pc:docMk/>
          <pc:sldMk cId="0" sldId="282"/>
        </pc:sldMkLst>
        <pc:spChg chg="mod">
          <ac:chgData name="Stephanie Stanley" userId="8643cf64-3ed3-444d-aa5e-2650bc63f3af" providerId="ADAL" clId="{8D2D6B1B-D8CC-49EC-9523-1926D2759AB6}" dt="2023-06-06T21:47:47.603" v="21" actId="207"/>
          <ac:spMkLst>
            <pc:docMk/>
            <pc:sldMk cId="0" sldId="282"/>
            <ac:spMk id="13" creationId="{00000000-0000-0000-0000-000000000000}"/>
          </ac:spMkLst>
        </pc:spChg>
        <pc:spChg chg="mod">
          <ac:chgData name="Stephanie Stanley" userId="8643cf64-3ed3-444d-aa5e-2650bc63f3af" providerId="ADAL" clId="{8D2D6B1B-D8CC-49EC-9523-1926D2759AB6}" dt="2023-06-06T21:47:29.655" v="18" actId="207"/>
          <ac:spMkLst>
            <pc:docMk/>
            <pc:sldMk cId="0" sldId="282"/>
            <ac:spMk id="14" creationId="{00000000-0000-0000-0000-000000000000}"/>
          </ac:spMkLst>
        </pc:spChg>
        <pc:spChg chg="mod">
          <ac:chgData name="Stephanie Stanley" userId="8643cf64-3ed3-444d-aa5e-2650bc63f3af" providerId="ADAL" clId="{8D2D6B1B-D8CC-49EC-9523-1926D2759AB6}" dt="2023-06-06T21:47:42.965" v="20" actId="207"/>
          <ac:spMkLst>
            <pc:docMk/>
            <pc:sldMk cId="0" sldId="282"/>
            <ac:spMk id="18" creationId="{00000000-0000-0000-0000-000000000000}"/>
          </ac:spMkLst>
        </pc:spChg>
        <pc:spChg chg="mod">
          <ac:chgData name="Stephanie Stanley" userId="8643cf64-3ed3-444d-aa5e-2650bc63f3af" providerId="ADAL" clId="{8D2D6B1B-D8CC-49EC-9523-1926D2759AB6}" dt="2023-06-06T21:47:36.592" v="19" actId="2711"/>
          <ac:spMkLst>
            <pc:docMk/>
            <pc:sldMk cId="0" sldId="282"/>
            <ac:spMk id="83971" creationId="{00000000-0000-0000-0000-000000000000}"/>
          </ac:spMkLst>
        </pc:spChg>
        <pc:picChg chg="mod">
          <ac:chgData name="Stephanie Stanley" userId="8643cf64-3ed3-444d-aa5e-2650bc63f3af" providerId="ADAL" clId="{8D2D6B1B-D8CC-49EC-9523-1926D2759AB6}" dt="2023-06-12T17:27:17.493" v="123" actId="1076"/>
          <ac:picMkLst>
            <pc:docMk/>
            <pc:sldMk cId="0" sldId="282"/>
            <ac:picMk id="16" creationId="{00000000-0000-0000-0000-000000000000}"/>
          </ac:picMkLst>
        </pc:picChg>
      </pc:sldChg>
      <pc:sldChg chg="modSp mod">
        <pc:chgData name="Stephanie Stanley" userId="8643cf64-3ed3-444d-aa5e-2650bc63f3af" providerId="ADAL" clId="{8D2D6B1B-D8CC-49EC-9523-1926D2759AB6}" dt="2023-06-06T21:46:25.132" v="11" actId="14826"/>
        <pc:sldMkLst>
          <pc:docMk/>
          <pc:sldMk cId="2497478099" sldId="284"/>
        </pc:sldMkLst>
        <pc:spChg chg="mod">
          <ac:chgData name="Stephanie Stanley" userId="8643cf64-3ed3-444d-aa5e-2650bc63f3af" providerId="ADAL" clId="{8D2D6B1B-D8CC-49EC-9523-1926D2759AB6}" dt="2023-06-06T21:46:18.582" v="10" actId="207"/>
          <ac:spMkLst>
            <pc:docMk/>
            <pc:sldMk cId="2497478099" sldId="284"/>
            <ac:spMk id="13" creationId="{00000000-0000-0000-0000-000000000000}"/>
          </ac:spMkLst>
        </pc:spChg>
        <pc:spChg chg="mod">
          <ac:chgData name="Stephanie Stanley" userId="8643cf64-3ed3-444d-aa5e-2650bc63f3af" providerId="ADAL" clId="{8D2D6B1B-D8CC-49EC-9523-1926D2759AB6}" dt="2023-06-06T21:45:45.822" v="6" actId="2711"/>
          <ac:spMkLst>
            <pc:docMk/>
            <pc:sldMk cId="2497478099" sldId="284"/>
            <ac:spMk id="14" creationId="{00000000-0000-0000-0000-000000000000}"/>
          </ac:spMkLst>
        </pc:spChg>
        <pc:spChg chg="mod">
          <ac:chgData name="Stephanie Stanley" userId="8643cf64-3ed3-444d-aa5e-2650bc63f3af" providerId="ADAL" clId="{8D2D6B1B-D8CC-49EC-9523-1926D2759AB6}" dt="2023-06-06T21:45:45.822" v="6" actId="2711"/>
          <ac:spMkLst>
            <pc:docMk/>
            <pc:sldMk cId="2497478099" sldId="284"/>
            <ac:spMk id="15" creationId="{00000000-0000-0000-0000-000000000000}"/>
          </ac:spMkLst>
        </pc:spChg>
        <pc:spChg chg="mod">
          <ac:chgData name="Stephanie Stanley" userId="8643cf64-3ed3-444d-aa5e-2650bc63f3af" providerId="ADAL" clId="{8D2D6B1B-D8CC-49EC-9523-1926D2759AB6}" dt="2023-06-06T21:45:45.822" v="6" actId="2711"/>
          <ac:spMkLst>
            <pc:docMk/>
            <pc:sldMk cId="2497478099" sldId="284"/>
            <ac:spMk id="17" creationId="{00000000-0000-0000-0000-000000000000}"/>
          </ac:spMkLst>
        </pc:spChg>
        <pc:spChg chg="mod">
          <ac:chgData name="Stephanie Stanley" userId="8643cf64-3ed3-444d-aa5e-2650bc63f3af" providerId="ADAL" clId="{8D2D6B1B-D8CC-49EC-9523-1926D2759AB6}" dt="2023-06-06T21:46:11.144" v="9" actId="255"/>
          <ac:spMkLst>
            <pc:docMk/>
            <pc:sldMk cId="2497478099" sldId="284"/>
            <ac:spMk id="83971" creationId="{00000000-0000-0000-0000-000000000000}"/>
          </ac:spMkLst>
        </pc:spChg>
        <pc:picChg chg="mod">
          <ac:chgData name="Stephanie Stanley" userId="8643cf64-3ed3-444d-aa5e-2650bc63f3af" providerId="ADAL" clId="{8D2D6B1B-D8CC-49EC-9523-1926D2759AB6}" dt="2023-06-06T21:46:25.132" v="11" actId="14826"/>
          <ac:picMkLst>
            <pc:docMk/>
            <pc:sldMk cId="2497478099" sldId="284"/>
            <ac:picMk id="16" creationId="{00000000-0000-0000-0000-000000000000}"/>
          </ac:picMkLst>
        </pc:picChg>
      </pc:sldChg>
      <pc:sldChg chg="modSp mod">
        <pc:chgData name="Stephanie Stanley" userId="8643cf64-3ed3-444d-aa5e-2650bc63f3af" providerId="ADAL" clId="{8D2D6B1B-D8CC-49EC-9523-1926D2759AB6}" dt="2023-06-06T21:47:24.976" v="17" actId="14826"/>
        <pc:sldMkLst>
          <pc:docMk/>
          <pc:sldMk cId="2535434786" sldId="285"/>
        </pc:sldMkLst>
        <pc:spChg chg="mod">
          <ac:chgData name="Stephanie Stanley" userId="8643cf64-3ed3-444d-aa5e-2650bc63f3af" providerId="ADAL" clId="{8D2D6B1B-D8CC-49EC-9523-1926D2759AB6}" dt="2023-06-06T21:47:18.855" v="16" actId="207"/>
          <ac:spMkLst>
            <pc:docMk/>
            <pc:sldMk cId="2535434786" sldId="285"/>
            <ac:spMk id="13" creationId="{00000000-0000-0000-0000-000000000000}"/>
          </ac:spMkLst>
        </pc:spChg>
        <pc:spChg chg="mod">
          <ac:chgData name="Stephanie Stanley" userId="8643cf64-3ed3-444d-aa5e-2650bc63f3af" providerId="ADAL" clId="{8D2D6B1B-D8CC-49EC-9523-1926D2759AB6}" dt="2023-06-06T21:46:51.143" v="15" actId="2711"/>
          <ac:spMkLst>
            <pc:docMk/>
            <pc:sldMk cId="2535434786" sldId="285"/>
            <ac:spMk id="14" creationId="{00000000-0000-0000-0000-000000000000}"/>
          </ac:spMkLst>
        </pc:spChg>
        <pc:spChg chg="mod">
          <ac:chgData name="Stephanie Stanley" userId="8643cf64-3ed3-444d-aa5e-2650bc63f3af" providerId="ADAL" clId="{8D2D6B1B-D8CC-49EC-9523-1926D2759AB6}" dt="2023-06-06T21:46:51.143" v="15" actId="2711"/>
          <ac:spMkLst>
            <pc:docMk/>
            <pc:sldMk cId="2535434786" sldId="285"/>
            <ac:spMk id="15" creationId="{00000000-0000-0000-0000-000000000000}"/>
          </ac:spMkLst>
        </pc:spChg>
        <pc:spChg chg="mod">
          <ac:chgData name="Stephanie Stanley" userId="8643cf64-3ed3-444d-aa5e-2650bc63f3af" providerId="ADAL" clId="{8D2D6B1B-D8CC-49EC-9523-1926D2759AB6}" dt="2023-06-06T21:46:51.143" v="15" actId="2711"/>
          <ac:spMkLst>
            <pc:docMk/>
            <pc:sldMk cId="2535434786" sldId="285"/>
            <ac:spMk id="17" creationId="{00000000-0000-0000-0000-000000000000}"/>
          </ac:spMkLst>
        </pc:spChg>
        <pc:spChg chg="mod">
          <ac:chgData name="Stephanie Stanley" userId="8643cf64-3ed3-444d-aa5e-2650bc63f3af" providerId="ADAL" clId="{8D2D6B1B-D8CC-49EC-9523-1926D2759AB6}" dt="2023-06-06T21:46:51.143" v="15" actId="2711"/>
          <ac:spMkLst>
            <pc:docMk/>
            <pc:sldMk cId="2535434786" sldId="285"/>
            <ac:spMk id="83971" creationId="{00000000-0000-0000-0000-000000000000}"/>
          </ac:spMkLst>
        </pc:spChg>
        <pc:picChg chg="mod">
          <ac:chgData name="Stephanie Stanley" userId="8643cf64-3ed3-444d-aa5e-2650bc63f3af" providerId="ADAL" clId="{8D2D6B1B-D8CC-49EC-9523-1926D2759AB6}" dt="2023-06-06T21:47:24.976" v="17" actId="14826"/>
          <ac:picMkLst>
            <pc:docMk/>
            <pc:sldMk cId="2535434786" sldId="285"/>
            <ac:picMk id="16" creationId="{00000000-0000-0000-0000-000000000000}"/>
          </ac:picMkLst>
        </pc:picChg>
      </pc:sldChg>
      <pc:sldChg chg="modSp mod">
        <pc:chgData name="Stephanie Stanley" userId="8643cf64-3ed3-444d-aa5e-2650bc63f3af" providerId="ADAL" clId="{8D2D6B1B-D8CC-49EC-9523-1926D2759AB6}" dt="2023-06-12T17:30:00.566" v="164" actId="14826"/>
        <pc:sldMkLst>
          <pc:docMk/>
          <pc:sldMk cId="2601727778" sldId="287"/>
        </pc:sldMkLst>
        <pc:spChg chg="mod">
          <ac:chgData name="Stephanie Stanley" userId="8643cf64-3ed3-444d-aa5e-2650bc63f3af" providerId="ADAL" clId="{8D2D6B1B-D8CC-49EC-9523-1926D2759AB6}" dt="2023-06-12T17:29:54.904" v="163" actId="207"/>
          <ac:spMkLst>
            <pc:docMk/>
            <pc:sldMk cId="2601727778" sldId="287"/>
            <ac:spMk id="13" creationId="{00000000-0000-0000-0000-000000000000}"/>
          </ac:spMkLst>
        </pc:spChg>
        <pc:spChg chg="mod">
          <ac:chgData name="Stephanie Stanley" userId="8643cf64-3ed3-444d-aa5e-2650bc63f3af" providerId="ADAL" clId="{8D2D6B1B-D8CC-49EC-9523-1926D2759AB6}" dt="2023-06-12T17:29:05.865" v="160" actId="207"/>
          <ac:spMkLst>
            <pc:docMk/>
            <pc:sldMk cId="2601727778" sldId="287"/>
            <ac:spMk id="14" creationId="{00000000-0000-0000-0000-000000000000}"/>
          </ac:spMkLst>
        </pc:spChg>
        <pc:spChg chg="mod">
          <ac:chgData name="Stephanie Stanley" userId="8643cf64-3ed3-444d-aa5e-2650bc63f3af" providerId="ADAL" clId="{8D2D6B1B-D8CC-49EC-9523-1926D2759AB6}" dt="2023-06-12T17:29:29.833" v="161" actId="2711"/>
          <ac:spMkLst>
            <pc:docMk/>
            <pc:sldMk cId="2601727778" sldId="287"/>
            <ac:spMk id="15" creationId="{00000000-0000-0000-0000-000000000000}"/>
          </ac:spMkLst>
        </pc:spChg>
        <pc:spChg chg="mod">
          <ac:chgData name="Stephanie Stanley" userId="8643cf64-3ed3-444d-aa5e-2650bc63f3af" providerId="ADAL" clId="{8D2D6B1B-D8CC-49EC-9523-1926D2759AB6}" dt="2023-06-12T17:29:43.789" v="162" actId="207"/>
          <ac:spMkLst>
            <pc:docMk/>
            <pc:sldMk cId="2601727778" sldId="287"/>
            <ac:spMk id="83971" creationId="{00000000-0000-0000-0000-000000000000}"/>
          </ac:spMkLst>
        </pc:spChg>
        <pc:picChg chg="mod">
          <ac:chgData name="Stephanie Stanley" userId="8643cf64-3ed3-444d-aa5e-2650bc63f3af" providerId="ADAL" clId="{8D2D6B1B-D8CC-49EC-9523-1926D2759AB6}" dt="2023-06-12T17:30:00.566" v="164" actId="14826"/>
          <ac:picMkLst>
            <pc:docMk/>
            <pc:sldMk cId="2601727778" sldId="287"/>
            <ac:picMk id="16" creationId="{00000000-0000-0000-0000-000000000000}"/>
          </ac:picMkLst>
        </pc:picChg>
      </pc:sldChg>
      <pc:sldChg chg="modSp del mod">
        <pc:chgData name="Stephanie Stanley" userId="8643cf64-3ed3-444d-aa5e-2650bc63f3af" providerId="ADAL" clId="{8D2D6B1B-D8CC-49EC-9523-1926D2759AB6}" dt="2023-06-12T17:35:02.923" v="209" actId="2696"/>
        <pc:sldMkLst>
          <pc:docMk/>
          <pc:sldMk cId="1054988061" sldId="289"/>
        </pc:sldMkLst>
        <pc:spChg chg="mod">
          <ac:chgData name="Stephanie Stanley" userId="8643cf64-3ed3-444d-aa5e-2650bc63f3af" providerId="ADAL" clId="{8D2D6B1B-D8CC-49EC-9523-1926D2759AB6}" dt="2023-06-12T17:31:32.294" v="192" actId="207"/>
          <ac:spMkLst>
            <pc:docMk/>
            <pc:sldMk cId="1054988061" sldId="289"/>
            <ac:spMk id="9" creationId="{00000000-0000-0000-0000-000000000000}"/>
          </ac:spMkLst>
        </pc:spChg>
        <pc:spChg chg="mod">
          <ac:chgData name="Stephanie Stanley" userId="8643cf64-3ed3-444d-aa5e-2650bc63f3af" providerId="ADAL" clId="{8D2D6B1B-D8CC-49EC-9523-1926D2759AB6}" dt="2023-06-12T17:31:44.825" v="193" actId="207"/>
          <ac:spMkLst>
            <pc:docMk/>
            <pc:sldMk cId="1054988061" sldId="289"/>
            <ac:spMk id="12" creationId="{00000000-0000-0000-0000-000000000000}"/>
          </ac:spMkLst>
        </pc:spChg>
        <pc:spChg chg="mod">
          <ac:chgData name="Stephanie Stanley" userId="8643cf64-3ed3-444d-aa5e-2650bc63f3af" providerId="ADAL" clId="{8D2D6B1B-D8CC-49EC-9523-1926D2759AB6}" dt="2023-06-12T17:31:28.586" v="191" actId="207"/>
          <ac:spMkLst>
            <pc:docMk/>
            <pc:sldMk cId="1054988061" sldId="289"/>
            <ac:spMk id="13" creationId="{00000000-0000-0000-0000-000000000000}"/>
          </ac:spMkLst>
        </pc:spChg>
        <pc:picChg chg="mod">
          <ac:chgData name="Stephanie Stanley" userId="8643cf64-3ed3-444d-aa5e-2650bc63f3af" providerId="ADAL" clId="{8D2D6B1B-D8CC-49EC-9523-1926D2759AB6}" dt="2023-06-12T17:31:50.398" v="194" actId="14826"/>
          <ac:picMkLst>
            <pc:docMk/>
            <pc:sldMk cId="1054988061" sldId="289"/>
            <ac:picMk id="15" creationId="{00000000-0000-0000-0000-000000000000}"/>
          </ac:picMkLst>
        </pc:picChg>
      </pc:sldChg>
      <pc:sldChg chg="delSp modSp mod modNotesTx">
        <pc:chgData name="Stephanie Stanley" userId="8643cf64-3ed3-444d-aa5e-2650bc63f3af" providerId="ADAL" clId="{8D2D6B1B-D8CC-49EC-9523-1926D2759AB6}" dt="2023-06-12T17:28:49.762" v="159" actId="14826"/>
        <pc:sldMkLst>
          <pc:docMk/>
          <pc:sldMk cId="2896942203" sldId="290"/>
        </pc:sldMkLst>
        <pc:spChg chg="mod">
          <ac:chgData name="Stephanie Stanley" userId="8643cf64-3ed3-444d-aa5e-2650bc63f3af" providerId="ADAL" clId="{8D2D6B1B-D8CC-49EC-9523-1926D2759AB6}" dt="2023-06-12T17:24:02.312" v="88" actId="2711"/>
          <ac:spMkLst>
            <pc:docMk/>
            <pc:sldMk cId="2896942203" sldId="290"/>
            <ac:spMk id="4" creationId="{00000000-0000-0000-0000-000000000000}"/>
          </ac:spMkLst>
        </pc:spChg>
        <pc:spChg chg="mod">
          <ac:chgData name="Stephanie Stanley" userId="8643cf64-3ed3-444d-aa5e-2650bc63f3af" providerId="ADAL" clId="{8D2D6B1B-D8CC-49EC-9523-1926D2759AB6}" dt="2023-06-12T17:23:13.350" v="75" actId="207"/>
          <ac:spMkLst>
            <pc:docMk/>
            <pc:sldMk cId="2896942203" sldId="290"/>
            <ac:spMk id="9" creationId="{00000000-0000-0000-0000-000000000000}"/>
          </ac:spMkLst>
        </pc:spChg>
        <pc:spChg chg="del mod">
          <ac:chgData name="Stephanie Stanley" userId="8643cf64-3ed3-444d-aa5e-2650bc63f3af" providerId="ADAL" clId="{8D2D6B1B-D8CC-49EC-9523-1926D2759AB6}" dt="2023-06-12T17:23:29.715" v="77" actId="478"/>
          <ac:spMkLst>
            <pc:docMk/>
            <pc:sldMk cId="2896942203" sldId="290"/>
            <ac:spMk id="12" creationId="{00000000-0000-0000-0000-000000000000}"/>
          </ac:spMkLst>
        </pc:spChg>
        <pc:spChg chg="mod">
          <ac:chgData name="Stephanie Stanley" userId="8643cf64-3ed3-444d-aa5e-2650bc63f3af" providerId="ADAL" clId="{8D2D6B1B-D8CC-49EC-9523-1926D2759AB6}" dt="2023-06-12T17:24:10.434" v="89" actId="2711"/>
          <ac:spMkLst>
            <pc:docMk/>
            <pc:sldMk cId="2896942203" sldId="290"/>
            <ac:spMk id="13" creationId="{00000000-0000-0000-0000-000000000000}"/>
          </ac:spMkLst>
        </pc:spChg>
        <pc:spChg chg="mod">
          <ac:chgData name="Stephanie Stanley" userId="8643cf64-3ed3-444d-aa5e-2650bc63f3af" providerId="ADAL" clId="{8D2D6B1B-D8CC-49EC-9523-1926D2759AB6}" dt="2023-06-12T17:28:40.330" v="158" actId="207"/>
          <ac:spMkLst>
            <pc:docMk/>
            <pc:sldMk cId="2896942203" sldId="290"/>
            <ac:spMk id="14" creationId="{00000000-0000-0000-0000-000000000000}"/>
          </ac:spMkLst>
        </pc:spChg>
        <pc:spChg chg="mod">
          <ac:chgData name="Stephanie Stanley" userId="8643cf64-3ed3-444d-aa5e-2650bc63f3af" providerId="ADAL" clId="{8D2D6B1B-D8CC-49EC-9523-1926D2759AB6}" dt="2023-06-12T17:24:18.748" v="90" actId="1076"/>
          <ac:spMkLst>
            <pc:docMk/>
            <pc:sldMk cId="2896942203" sldId="290"/>
            <ac:spMk id="15" creationId="{00000000-0000-0000-0000-000000000000}"/>
          </ac:spMkLst>
        </pc:spChg>
        <pc:spChg chg="mod">
          <ac:chgData name="Stephanie Stanley" userId="8643cf64-3ed3-444d-aa5e-2650bc63f3af" providerId="ADAL" clId="{8D2D6B1B-D8CC-49EC-9523-1926D2759AB6}" dt="2023-06-12T17:24:32.675" v="91" actId="2711"/>
          <ac:spMkLst>
            <pc:docMk/>
            <pc:sldMk cId="2896942203" sldId="290"/>
            <ac:spMk id="16" creationId="{00000000-0000-0000-0000-000000000000}"/>
          </ac:spMkLst>
        </pc:spChg>
        <pc:picChg chg="mod">
          <ac:chgData name="Stephanie Stanley" userId="8643cf64-3ed3-444d-aa5e-2650bc63f3af" providerId="ADAL" clId="{8D2D6B1B-D8CC-49EC-9523-1926D2759AB6}" dt="2023-06-12T17:28:49.762" v="159" actId="14826"/>
          <ac:picMkLst>
            <pc:docMk/>
            <pc:sldMk cId="2896942203" sldId="290"/>
            <ac:picMk id="17" creationId="{00000000-0000-0000-0000-000000000000}"/>
          </ac:picMkLst>
        </pc:picChg>
      </pc:sldChg>
      <pc:sldChg chg="addSp delSp modSp mod">
        <pc:chgData name="Stephanie Stanley" userId="8643cf64-3ed3-444d-aa5e-2650bc63f3af" providerId="ADAL" clId="{8D2D6B1B-D8CC-49EC-9523-1926D2759AB6}" dt="2023-06-12T17:26:49.341" v="117" actId="1076"/>
        <pc:sldMkLst>
          <pc:docMk/>
          <pc:sldMk cId="1289884042" sldId="292"/>
        </pc:sldMkLst>
        <pc:spChg chg="mod">
          <ac:chgData name="Stephanie Stanley" userId="8643cf64-3ed3-444d-aa5e-2650bc63f3af" providerId="ADAL" clId="{8D2D6B1B-D8CC-49EC-9523-1926D2759AB6}" dt="2023-06-12T17:26:18.135" v="108" actId="207"/>
          <ac:spMkLst>
            <pc:docMk/>
            <pc:sldMk cId="1289884042" sldId="292"/>
            <ac:spMk id="13" creationId="{00000000-0000-0000-0000-000000000000}"/>
          </ac:spMkLst>
        </pc:spChg>
        <pc:spChg chg="mod">
          <ac:chgData name="Stephanie Stanley" userId="8643cf64-3ed3-444d-aa5e-2650bc63f3af" providerId="ADAL" clId="{8D2D6B1B-D8CC-49EC-9523-1926D2759AB6}" dt="2023-06-12T17:25:23.242" v="94" actId="207"/>
          <ac:spMkLst>
            <pc:docMk/>
            <pc:sldMk cId="1289884042" sldId="292"/>
            <ac:spMk id="14" creationId="{00000000-0000-0000-0000-000000000000}"/>
          </ac:spMkLst>
        </pc:spChg>
        <pc:spChg chg="mod">
          <ac:chgData name="Stephanie Stanley" userId="8643cf64-3ed3-444d-aa5e-2650bc63f3af" providerId="ADAL" clId="{8D2D6B1B-D8CC-49EC-9523-1926D2759AB6}" dt="2023-06-12T17:26:49.341" v="117" actId="1076"/>
          <ac:spMkLst>
            <pc:docMk/>
            <pc:sldMk cId="1289884042" sldId="292"/>
            <ac:spMk id="18" creationId="{00000000-0000-0000-0000-000000000000}"/>
          </ac:spMkLst>
        </pc:spChg>
        <pc:spChg chg="mod">
          <ac:chgData name="Stephanie Stanley" userId="8643cf64-3ed3-444d-aa5e-2650bc63f3af" providerId="ADAL" clId="{8D2D6B1B-D8CC-49EC-9523-1926D2759AB6}" dt="2023-06-12T17:25:34.743" v="95" actId="2711"/>
          <ac:spMkLst>
            <pc:docMk/>
            <pc:sldMk cId="1289884042" sldId="292"/>
            <ac:spMk id="83971" creationId="{00000000-0000-0000-0000-000000000000}"/>
          </ac:spMkLst>
        </pc:spChg>
        <pc:picChg chg="add mod">
          <ac:chgData name="Stephanie Stanley" userId="8643cf64-3ed3-444d-aa5e-2650bc63f3af" providerId="ADAL" clId="{8D2D6B1B-D8CC-49EC-9523-1926D2759AB6}" dt="2023-06-12T17:26:45.693" v="116" actId="1076"/>
          <ac:picMkLst>
            <pc:docMk/>
            <pc:sldMk cId="1289884042" sldId="292"/>
            <ac:picMk id="3" creationId="{8BFC6D8F-D7D1-69C1-6EDB-BE19749F984E}"/>
          </ac:picMkLst>
        </pc:picChg>
        <pc:picChg chg="del mod">
          <ac:chgData name="Stephanie Stanley" userId="8643cf64-3ed3-444d-aa5e-2650bc63f3af" providerId="ADAL" clId="{8D2D6B1B-D8CC-49EC-9523-1926D2759AB6}" dt="2023-06-12T17:26:33.703" v="112" actId="478"/>
          <ac:picMkLst>
            <pc:docMk/>
            <pc:sldMk cId="1289884042" sldId="292"/>
            <ac:picMk id="16" creationId="{00000000-0000-0000-0000-000000000000}"/>
          </ac:picMkLst>
        </pc:picChg>
      </pc:sldChg>
      <pc:sldChg chg="modSp del mod">
        <pc:chgData name="Stephanie Stanley" userId="8643cf64-3ed3-444d-aa5e-2650bc63f3af" providerId="ADAL" clId="{8D2D6B1B-D8CC-49EC-9523-1926D2759AB6}" dt="2023-06-12T17:35:13.322" v="210" actId="2696"/>
        <pc:sldMkLst>
          <pc:docMk/>
          <pc:sldMk cId="516346360" sldId="293"/>
        </pc:sldMkLst>
        <pc:spChg chg="mod">
          <ac:chgData name="Stephanie Stanley" userId="8643cf64-3ed3-444d-aa5e-2650bc63f3af" providerId="ADAL" clId="{8D2D6B1B-D8CC-49EC-9523-1926D2759AB6}" dt="2023-06-12T17:34:27.363" v="207" actId="207"/>
          <ac:spMkLst>
            <pc:docMk/>
            <pc:sldMk cId="516346360" sldId="293"/>
            <ac:spMk id="13" creationId="{00000000-0000-0000-0000-000000000000}"/>
          </ac:spMkLst>
        </pc:spChg>
        <pc:spChg chg="mod">
          <ac:chgData name="Stephanie Stanley" userId="8643cf64-3ed3-444d-aa5e-2650bc63f3af" providerId="ADAL" clId="{8D2D6B1B-D8CC-49EC-9523-1926D2759AB6}" dt="2023-06-12T17:34:09.483" v="205" actId="207"/>
          <ac:spMkLst>
            <pc:docMk/>
            <pc:sldMk cId="516346360" sldId="293"/>
            <ac:spMk id="15" creationId="{00000000-0000-0000-0000-000000000000}"/>
          </ac:spMkLst>
        </pc:spChg>
        <pc:spChg chg="mod">
          <ac:chgData name="Stephanie Stanley" userId="8643cf64-3ed3-444d-aa5e-2650bc63f3af" providerId="ADAL" clId="{8D2D6B1B-D8CC-49EC-9523-1926D2759AB6}" dt="2023-06-12T17:34:17.534" v="206" actId="2711"/>
          <ac:spMkLst>
            <pc:docMk/>
            <pc:sldMk cId="516346360" sldId="293"/>
            <ac:spMk id="19" creationId="{00000000-0000-0000-0000-000000000000}"/>
          </ac:spMkLst>
        </pc:spChg>
        <pc:picChg chg="mod">
          <ac:chgData name="Stephanie Stanley" userId="8643cf64-3ed3-444d-aa5e-2650bc63f3af" providerId="ADAL" clId="{8D2D6B1B-D8CC-49EC-9523-1926D2759AB6}" dt="2023-06-12T17:34:33.373" v="208" actId="14826"/>
          <ac:picMkLst>
            <pc:docMk/>
            <pc:sldMk cId="516346360" sldId="293"/>
            <ac:picMk id="17" creationId="{00000000-0000-0000-0000-000000000000}"/>
          </ac:picMkLst>
        </pc:picChg>
      </pc:sldChg>
      <pc:sldChg chg="modSp mod">
        <pc:chgData name="Stephanie Stanley" userId="8643cf64-3ed3-444d-aa5e-2650bc63f3af" providerId="ADAL" clId="{8D2D6B1B-D8CC-49EC-9523-1926D2759AB6}" dt="2023-06-12T17:37:44.885" v="241" actId="2711"/>
        <pc:sldMkLst>
          <pc:docMk/>
          <pc:sldMk cId="1579540409" sldId="294"/>
        </pc:sldMkLst>
        <pc:spChg chg="mod">
          <ac:chgData name="Stephanie Stanley" userId="8643cf64-3ed3-444d-aa5e-2650bc63f3af" providerId="ADAL" clId="{8D2D6B1B-D8CC-49EC-9523-1926D2759AB6}" dt="2023-06-12T17:36:01.277" v="214" actId="207"/>
          <ac:spMkLst>
            <pc:docMk/>
            <pc:sldMk cId="1579540409" sldId="294"/>
            <ac:spMk id="10" creationId="{00000000-0000-0000-0000-000000000000}"/>
          </ac:spMkLst>
        </pc:spChg>
        <pc:spChg chg="mod">
          <ac:chgData name="Stephanie Stanley" userId="8643cf64-3ed3-444d-aa5e-2650bc63f3af" providerId="ADAL" clId="{8D2D6B1B-D8CC-49EC-9523-1926D2759AB6}" dt="2023-06-12T17:35:26.611" v="211" actId="207"/>
          <ac:spMkLst>
            <pc:docMk/>
            <pc:sldMk cId="1579540409" sldId="294"/>
            <ac:spMk id="11" creationId="{00000000-0000-0000-0000-000000000000}"/>
          </ac:spMkLst>
        </pc:spChg>
        <pc:spChg chg="mod">
          <ac:chgData name="Stephanie Stanley" userId="8643cf64-3ed3-444d-aa5e-2650bc63f3af" providerId="ADAL" clId="{8D2D6B1B-D8CC-49EC-9523-1926D2759AB6}" dt="2023-06-12T17:37:44.885" v="241" actId="2711"/>
          <ac:spMkLst>
            <pc:docMk/>
            <pc:sldMk cId="1579540409" sldId="294"/>
            <ac:spMk id="13" creationId="{00000000-0000-0000-0000-000000000000}"/>
          </ac:spMkLst>
        </pc:spChg>
        <pc:spChg chg="mod">
          <ac:chgData name="Stephanie Stanley" userId="8643cf64-3ed3-444d-aa5e-2650bc63f3af" providerId="ADAL" clId="{8D2D6B1B-D8CC-49EC-9523-1926D2759AB6}" dt="2023-06-12T17:37:39.820" v="240" actId="2711"/>
          <ac:spMkLst>
            <pc:docMk/>
            <pc:sldMk cId="1579540409" sldId="294"/>
            <ac:spMk id="20489" creationId="{00000000-0000-0000-0000-000000000000}"/>
          </ac:spMkLst>
        </pc:spChg>
        <pc:picChg chg="mod">
          <ac:chgData name="Stephanie Stanley" userId="8643cf64-3ed3-444d-aa5e-2650bc63f3af" providerId="ADAL" clId="{8D2D6B1B-D8CC-49EC-9523-1926D2759AB6}" dt="2023-06-12T17:36:12.426" v="215" actId="14826"/>
          <ac:picMkLst>
            <pc:docMk/>
            <pc:sldMk cId="1579540409" sldId="294"/>
            <ac:picMk id="15" creationId="{00000000-0000-0000-0000-000000000000}"/>
          </ac:picMkLst>
        </pc:picChg>
        <pc:picChg chg="mod">
          <ac:chgData name="Stephanie Stanley" userId="8643cf64-3ed3-444d-aa5e-2650bc63f3af" providerId="ADAL" clId="{8D2D6B1B-D8CC-49EC-9523-1926D2759AB6}" dt="2023-06-12T17:35:55.713" v="212"/>
          <ac:picMkLst>
            <pc:docMk/>
            <pc:sldMk cId="1579540409" sldId="294"/>
            <ac:picMk id="16" creationId="{00000000-0000-0000-0000-000000000000}"/>
          </ac:picMkLst>
        </pc:picChg>
      </pc:sldChg>
      <pc:sldChg chg="modSp mod">
        <pc:chgData name="Stephanie Stanley" userId="8643cf64-3ed3-444d-aa5e-2650bc63f3af" providerId="ADAL" clId="{8D2D6B1B-D8CC-49EC-9523-1926D2759AB6}" dt="2023-06-12T17:37:24.411" v="239" actId="2711"/>
        <pc:sldMkLst>
          <pc:docMk/>
          <pc:sldMk cId="4094746807" sldId="295"/>
        </pc:sldMkLst>
        <pc:spChg chg="mod">
          <ac:chgData name="Stephanie Stanley" userId="8643cf64-3ed3-444d-aa5e-2650bc63f3af" providerId="ADAL" clId="{8D2D6B1B-D8CC-49EC-9523-1926D2759AB6}" dt="2023-06-12T17:36:59.980" v="236" actId="207"/>
          <ac:spMkLst>
            <pc:docMk/>
            <pc:sldMk cId="4094746807" sldId="295"/>
            <ac:spMk id="11" creationId="{00000000-0000-0000-0000-000000000000}"/>
          </ac:spMkLst>
        </pc:spChg>
        <pc:spChg chg="mod">
          <ac:chgData name="Stephanie Stanley" userId="8643cf64-3ed3-444d-aa5e-2650bc63f3af" providerId="ADAL" clId="{8D2D6B1B-D8CC-49EC-9523-1926D2759AB6}" dt="2023-06-12T17:37:18.668" v="238" actId="2711"/>
          <ac:spMkLst>
            <pc:docMk/>
            <pc:sldMk cId="4094746807" sldId="295"/>
            <ac:spMk id="13" creationId="{00000000-0000-0000-0000-000000000000}"/>
          </ac:spMkLst>
        </pc:spChg>
        <pc:spChg chg="mod">
          <ac:chgData name="Stephanie Stanley" userId="8643cf64-3ed3-444d-aa5e-2650bc63f3af" providerId="ADAL" clId="{8D2D6B1B-D8CC-49EC-9523-1926D2759AB6}" dt="2023-06-12T17:37:24.411" v="239" actId="2711"/>
          <ac:spMkLst>
            <pc:docMk/>
            <pc:sldMk cId="4094746807" sldId="295"/>
            <ac:spMk id="20489" creationId="{00000000-0000-0000-0000-000000000000}"/>
          </ac:spMkLst>
        </pc:spChg>
        <pc:picChg chg="mod">
          <ac:chgData name="Stephanie Stanley" userId="8643cf64-3ed3-444d-aa5e-2650bc63f3af" providerId="ADAL" clId="{8D2D6B1B-D8CC-49EC-9523-1926D2759AB6}" dt="2023-06-12T17:37:06.746" v="237"/>
          <ac:picMkLst>
            <pc:docMk/>
            <pc:sldMk cId="4094746807" sldId="295"/>
            <ac:picMk id="16" creationId="{00000000-0000-0000-0000-00000000000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9216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9216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9216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48269DCE-2B47-42E9-A090-DC8D47834EF2}" type="slidenum">
              <a:rPr lang="en-US"/>
              <a:pPr/>
              <a:t>‹#›</a:t>
            </a:fld>
            <a:endParaRPr lang="en-US"/>
          </a:p>
        </p:txBody>
      </p:sp>
    </p:spTree>
    <p:extLst>
      <p:ext uri="{BB962C8B-B14F-4D97-AF65-F5344CB8AC3E}">
        <p14:creationId xmlns:p14="http://schemas.microsoft.com/office/powerpoint/2010/main" val="29498429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01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901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901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901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01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901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AF837351-482D-40C5-8A41-E6463572F65B}" type="slidenum">
              <a:rPr lang="en-US"/>
              <a:pPr/>
              <a:t>‹#›</a:t>
            </a:fld>
            <a:endParaRPr lang="en-US"/>
          </a:p>
        </p:txBody>
      </p:sp>
    </p:spTree>
    <p:extLst>
      <p:ext uri="{BB962C8B-B14F-4D97-AF65-F5344CB8AC3E}">
        <p14:creationId xmlns:p14="http://schemas.microsoft.com/office/powerpoint/2010/main" val="255616886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02AC21-DC10-42B3-9EDC-62D6AA1E16D6}" type="slidenum">
              <a:rPr lang="en-US"/>
              <a:pPr/>
              <a:t>1</a:t>
            </a:fld>
            <a:endParaRPr lang="en-US"/>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837351-482D-40C5-8A41-E6463572F65B}" type="slidenum">
              <a:rPr lang="en-US" smtClean="0"/>
              <a:pPr/>
              <a:t>10</a:t>
            </a:fld>
            <a:endParaRPr lang="en-US"/>
          </a:p>
        </p:txBody>
      </p:sp>
    </p:spTree>
    <p:extLst>
      <p:ext uri="{BB962C8B-B14F-4D97-AF65-F5344CB8AC3E}">
        <p14:creationId xmlns:p14="http://schemas.microsoft.com/office/powerpoint/2010/main" val="10624167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Cost of attendance </a:t>
            </a:r>
            <a:r>
              <a:rPr lang="en-US" dirty="0"/>
              <a:t>includes:</a:t>
            </a:r>
            <a:r>
              <a:rPr lang="en-US" baseline="0" dirty="0"/>
              <a:t> tuition and fees, room and board, books and supplies, and miscellaneous.</a:t>
            </a:r>
          </a:p>
          <a:p>
            <a:endParaRPr lang="en-US" baseline="0" dirty="0"/>
          </a:p>
          <a:p>
            <a:r>
              <a:rPr lang="en-US" b="1" baseline="0" dirty="0"/>
              <a:t>Estimated family contribution </a:t>
            </a:r>
            <a:r>
              <a:rPr lang="en-US" baseline="0" dirty="0"/>
              <a:t>includes </a:t>
            </a:r>
            <a:r>
              <a:rPr lang="en-US" sz="1200" dirty="0"/>
              <a:t>adjusted gross income based on previous year’s taxes,</a:t>
            </a:r>
            <a:r>
              <a:rPr lang="en-US" sz="1200" baseline="0" dirty="0"/>
              <a:t> a</a:t>
            </a:r>
            <a:r>
              <a:rPr lang="en-US" sz="1200" dirty="0"/>
              <a:t>ssets and liabilities,</a:t>
            </a:r>
            <a:r>
              <a:rPr lang="en-US" sz="1200" baseline="0" dirty="0"/>
              <a:t> o</a:t>
            </a:r>
            <a:r>
              <a:rPr lang="en-US" sz="1200" dirty="0"/>
              <a:t>ther family members enrolled in postsecondary programs.</a:t>
            </a:r>
            <a:r>
              <a:rPr lang="en-US" sz="1200" baseline="0" dirty="0"/>
              <a:t> </a:t>
            </a:r>
            <a:r>
              <a:rPr lang="en-US" sz="1200" dirty="0"/>
              <a:t>Calculate this at studentaid.ed.gov for an estimate!</a:t>
            </a:r>
          </a:p>
          <a:p>
            <a:endParaRPr lang="en-US" dirty="0"/>
          </a:p>
        </p:txBody>
      </p:sp>
      <p:sp>
        <p:nvSpPr>
          <p:cNvPr id="4" name="Slide Number Placeholder 3"/>
          <p:cNvSpPr>
            <a:spLocks noGrp="1"/>
          </p:cNvSpPr>
          <p:nvPr>
            <p:ph type="sldNum" sz="quarter" idx="10"/>
          </p:nvPr>
        </p:nvSpPr>
        <p:spPr/>
        <p:txBody>
          <a:bodyPr/>
          <a:lstStyle/>
          <a:p>
            <a:fld id="{AF837351-482D-40C5-8A41-E6463572F65B}" type="slidenum">
              <a:rPr lang="en-US" smtClean="0"/>
              <a:pPr/>
              <a:t>11</a:t>
            </a:fld>
            <a:endParaRPr lang="en-US"/>
          </a:p>
        </p:txBody>
      </p:sp>
    </p:spTree>
    <p:extLst>
      <p:ext uri="{BB962C8B-B14F-4D97-AF65-F5344CB8AC3E}">
        <p14:creationId xmlns:p14="http://schemas.microsoft.com/office/powerpoint/2010/main" val="9024564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B87241A-9B38-4731-8AE5-D228C4383164}" type="slidenum">
              <a:rPr lang="en-US" smtClean="0"/>
              <a:pPr fontAlgn="base">
                <a:spcBef>
                  <a:spcPct val="0"/>
                </a:spcBef>
                <a:spcAft>
                  <a:spcPct val="0"/>
                </a:spcAft>
                <a:defRPr/>
              </a:pPr>
              <a:t>14</a:t>
            </a:fld>
            <a:endParaRPr lang="en-US"/>
          </a:p>
        </p:txBody>
      </p:sp>
    </p:spTree>
    <p:extLst>
      <p:ext uri="{BB962C8B-B14F-4D97-AF65-F5344CB8AC3E}">
        <p14:creationId xmlns:p14="http://schemas.microsoft.com/office/powerpoint/2010/main" val="16117041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B87241A-9B38-4731-8AE5-D228C4383164}" type="slidenum">
              <a:rPr lang="en-US" smtClean="0"/>
              <a:pPr fontAlgn="base">
                <a:spcBef>
                  <a:spcPct val="0"/>
                </a:spcBef>
                <a:spcAft>
                  <a:spcPct val="0"/>
                </a:spcAft>
                <a:defRPr/>
              </a:pPr>
              <a:t>15</a:t>
            </a:fld>
            <a:endParaRPr lang="en-US"/>
          </a:p>
        </p:txBody>
      </p:sp>
    </p:spTree>
    <p:extLst>
      <p:ext uri="{BB962C8B-B14F-4D97-AF65-F5344CB8AC3E}">
        <p14:creationId xmlns:p14="http://schemas.microsoft.com/office/powerpoint/2010/main" val="15335601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altLang="en-US" dirty="0">
                <a:latin typeface="Calibri" pitchFamily="34" charset="0"/>
              </a:rPr>
              <a:t>This is the motto of Oregon GEAR UP which stands for Gaining Early Awareness and Readiness for Undergraduate Programs.</a:t>
            </a:r>
          </a:p>
          <a:p>
            <a:pPr eaLnBrk="1" hangingPunct="1"/>
            <a:endParaRPr lang="en-US" altLang="en-US" dirty="0">
              <a:latin typeface="Calibri" pitchFamily="34" charset="0"/>
            </a:endParaRPr>
          </a:p>
          <a:p>
            <a:pPr eaLnBrk="1" hangingPunct="1"/>
            <a:r>
              <a:rPr lang="en-US" altLang="en-US" dirty="0">
                <a:latin typeface="Calibri" pitchFamily="34" charset="0"/>
              </a:rPr>
              <a:t>The GEAR UP program in Oregon is funded by the U.S. Department of Education, run through Oregon State University, and supports middle and high schools across the state to encourage students to pursue higher education and prepare them to succeed.  </a:t>
            </a:r>
          </a:p>
          <a:p>
            <a:pPr eaLnBrk="1" hangingPunct="1">
              <a:spcBef>
                <a:spcPct val="0"/>
              </a:spcBef>
            </a:pPr>
            <a:endParaRPr lang="en-US" altLang="en-US" dirty="0"/>
          </a:p>
          <a:p>
            <a:pPr eaLnBrk="1" hangingPunct="1">
              <a:spcBef>
                <a:spcPct val="0"/>
              </a:spcBef>
            </a:pPr>
            <a:r>
              <a:rPr lang="en-US" altLang="en-US" dirty="0"/>
              <a:t>Explain what kinds of activities GEAR UP is doing at your school</a:t>
            </a:r>
            <a:r>
              <a:rPr lang="en-US" altLang="en-US" baseline="0" dirty="0"/>
              <a:t> and how parents can be involved (attending workshops, chaperoning college visits, etc.)</a:t>
            </a:r>
            <a:endParaRPr lang="en-US" altLang="en-US" dirty="0"/>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3750B98-F779-4B01-809F-FE5D5CE3543B}" type="slidenum">
              <a:rPr lang="en-US" smtClean="0"/>
              <a:pPr fontAlgn="base">
                <a:spcBef>
                  <a:spcPct val="0"/>
                </a:spcBef>
                <a:spcAft>
                  <a:spcPct val="0"/>
                </a:spcAft>
                <a:defRPr/>
              </a:pPr>
              <a:t>2</a:t>
            </a:fld>
            <a:endParaRPr lang="en-US"/>
          </a:p>
        </p:txBody>
      </p:sp>
    </p:spTree>
    <p:extLst>
      <p:ext uri="{BB962C8B-B14F-4D97-AF65-F5344CB8AC3E}">
        <p14:creationId xmlns:p14="http://schemas.microsoft.com/office/powerpoint/2010/main" val="3201148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a:t>An overview of financial</a:t>
            </a:r>
            <a:r>
              <a:rPr lang="en-US" baseline="0" dirty="0"/>
              <a:t> aid. </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baseline="0" dirty="0"/>
          </a:p>
          <a:p>
            <a:pPr marL="0" marR="0" indent="0" algn="l" defTabSz="914400" rtl="0" eaLnBrk="1" fontAlgn="base" latinLnBrk="0" hangingPunct="1">
              <a:lnSpc>
                <a:spcPct val="100000"/>
              </a:lnSpc>
              <a:spcBef>
                <a:spcPct val="30000"/>
              </a:spcBef>
              <a:spcAft>
                <a:spcPct val="0"/>
              </a:spcAft>
              <a:buClrTx/>
              <a:buSzTx/>
              <a:buFontTx/>
              <a:buNone/>
              <a:tabLst/>
              <a:defRPr/>
            </a:pPr>
            <a:r>
              <a:rPr lang="en-US" dirty="0"/>
              <a:t>The FAFSA </a:t>
            </a:r>
            <a:r>
              <a:rPr lang="en-US" sz="1200" dirty="0"/>
              <a:t>is the largest source of financial aid to pay for college or career school. Used to determine eligibility for state and school aid, and some scholarship organizations. All seniors should fill out the FAFSA. </a:t>
            </a:r>
            <a:r>
              <a:rPr lang="en-US" sz="1200" b="1" dirty="0"/>
              <a:t>You</a:t>
            </a:r>
            <a:r>
              <a:rPr lang="en-US" sz="1200" b="1" baseline="0" dirty="0"/>
              <a:t>r student needs to fill out the FAFSA every year she/he will be in college.</a:t>
            </a:r>
            <a:endParaRPr lang="en-US" sz="1200" dirty="0"/>
          </a:p>
        </p:txBody>
      </p:sp>
      <p:sp>
        <p:nvSpPr>
          <p:cNvPr id="4" name="Slide Number Placeholder 3"/>
          <p:cNvSpPr>
            <a:spLocks noGrp="1"/>
          </p:cNvSpPr>
          <p:nvPr>
            <p:ph type="sldNum" sz="quarter" idx="10"/>
          </p:nvPr>
        </p:nvSpPr>
        <p:spPr/>
        <p:txBody>
          <a:bodyPr/>
          <a:lstStyle/>
          <a:p>
            <a:fld id="{AF837351-482D-40C5-8A41-E6463572F65B}" type="slidenum">
              <a:rPr lang="en-US" smtClean="0"/>
              <a:pPr/>
              <a:t>3</a:t>
            </a:fld>
            <a:endParaRPr lang="en-US"/>
          </a:p>
        </p:txBody>
      </p:sp>
    </p:spTree>
    <p:extLst>
      <p:ext uri="{BB962C8B-B14F-4D97-AF65-F5344CB8AC3E}">
        <p14:creationId xmlns:p14="http://schemas.microsoft.com/office/powerpoint/2010/main" val="923250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Overview</a:t>
            </a:r>
            <a:r>
              <a:rPr lang="en-US" baseline="0" dirty="0"/>
              <a:t> of FAFSA process from Federal Student Aid https://youtu.be/1c1gNefSw78</a:t>
            </a:r>
            <a:endParaRPr lang="en-US" dirty="0"/>
          </a:p>
        </p:txBody>
      </p:sp>
      <p:sp>
        <p:nvSpPr>
          <p:cNvPr id="4" name="Slide Number Placeholder 3"/>
          <p:cNvSpPr>
            <a:spLocks noGrp="1"/>
          </p:cNvSpPr>
          <p:nvPr>
            <p:ph type="sldNum" sz="quarter" idx="10"/>
          </p:nvPr>
        </p:nvSpPr>
        <p:spPr/>
        <p:txBody>
          <a:bodyPr/>
          <a:lstStyle/>
          <a:p>
            <a:fld id="{AF837351-482D-40C5-8A41-E6463572F65B}"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837351-482D-40C5-8A41-E6463572F65B}" type="slidenum">
              <a:rPr lang="en-US" smtClean="0"/>
              <a:pPr/>
              <a:t>5</a:t>
            </a:fld>
            <a:endParaRPr lang="en-US"/>
          </a:p>
        </p:txBody>
      </p:sp>
    </p:spTree>
    <p:extLst>
      <p:ext uri="{BB962C8B-B14F-4D97-AF65-F5344CB8AC3E}">
        <p14:creationId xmlns:p14="http://schemas.microsoft.com/office/powerpoint/2010/main" val="902456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837351-482D-40C5-8A41-E6463572F65B}" type="slidenum">
              <a:rPr lang="en-US" smtClean="0"/>
              <a:pPr/>
              <a:t>6</a:t>
            </a:fld>
            <a:endParaRPr lang="en-US"/>
          </a:p>
        </p:txBody>
      </p:sp>
    </p:spTree>
    <p:extLst>
      <p:ext uri="{BB962C8B-B14F-4D97-AF65-F5344CB8AC3E}">
        <p14:creationId xmlns:p14="http://schemas.microsoft.com/office/powerpoint/2010/main" val="9024564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837351-482D-40C5-8A41-E6463572F65B}" type="slidenum">
              <a:rPr lang="en-US" smtClean="0"/>
              <a:pPr/>
              <a:t>7</a:t>
            </a:fld>
            <a:endParaRPr lang="en-US"/>
          </a:p>
        </p:txBody>
      </p:sp>
    </p:spTree>
    <p:extLst>
      <p:ext uri="{BB962C8B-B14F-4D97-AF65-F5344CB8AC3E}">
        <p14:creationId xmlns:p14="http://schemas.microsoft.com/office/powerpoint/2010/main" val="29570697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dirty="0"/>
              <a:t>Utah’s largest state-funded need-based grant program for students planning to go to college. Students</a:t>
            </a:r>
            <a:r>
              <a:rPr lang="en-US" sz="1200" baseline="0" dirty="0"/>
              <a:t> complete the FAFSA to determine eligibility.</a:t>
            </a:r>
            <a:endParaRPr lang="en-US" sz="1200" dirty="0"/>
          </a:p>
        </p:txBody>
      </p:sp>
      <p:sp>
        <p:nvSpPr>
          <p:cNvPr id="4" name="Slide Number Placeholder 3"/>
          <p:cNvSpPr>
            <a:spLocks noGrp="1"/>
          </p:cNvSpPr>
          <p:nvPr>
            <p:ph type="sldNum" sz="quarter" idx="10"/>
          </p:nvPr>
        </p:nvSpPr>
        <p:spPr/>
        <p:txBody>
          <a:bodyPr/>
          <a:lstStyle/>
          <a:p>
            <a:fld id="{AF837351-482D-40C5-8A41-E6463572F65B}" type="slidenum">
              <a:rPr lang="en-US" smtClean="0"/>
              <a:pPr/>
              <a:t>8</a:t>
            </a:fld>
            <a:endParaRPr lang="en-US"/>
          </a:p>
        </p:txBody>
      </p:sp>
    </p:spTree>
    <p:extLst>
      <p:ext uri="{BB962C8B-B14F-4D97-AF65-F5344CB8AC3E}">
        <p14:creationId xmlns:p14="http://schemas.microsoft.com/office/powerpoint/2010/main" val="5446594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dirty="0"/>
              <a:t>For</a:t>
            </a:r>
            <a:r>
              <a:rPr lang="en-US" sz="1200" baseline="0" dirty="0"/>
              <a:t> eligible undocumented students to have access to state financial aid (Utah Promise). It’s an </a:t>
            </a:r>
            <a:r>
              <a:rPr lang="en-US" sz="1200" b="1" baseline="0" dirty="0"/>
              <a:t>a</a:t>
            </a:r>
            <a:r>
              <a:rPr lang="en-US" b="1" dirty="0"/>
              <a:t>lternative to the FAFSA</a:t>
            </a:r>
            <a:r>
              <a:rPr lang="en-US" dirty="0"/>
              <a:t> for undocumented students, including students who have DACA (Deferred Action for Childhood Arrivals) status. </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200" baseline="0" dirty="0"/>
          </a:p>
          <a:p>
            <a:pPr marL="0" marR="0" indent="0" algn="l" defTabSz="914400" rtl="0" eaLnBrk="1" fontAlgn="base" latinLnBrk="0" hangingPunct="1">
              <a:lnSpc>
                <a:spcPct val="100000"/>
              </a:lnSpc>
              <a:spcBef>
                <a:spcPct val="30000"/>
              </a:spcBef>
              <a:spcAft>
                <a:spcPct val="0"/>
              </a:spcAft>
              <a:buClrTx/>
              <a:buSzTx/>
              <a:buFontTx/>
              <a:buNone/>
              <a:tabLst/>
              <a:defRPr/>
            </a:pPr>
            <a:endParaRPr lang="en-US" sz="1200" baseline="0"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If you are a DACA student, you </a:t>
            </a:r>
            <a:r>
              <a:rPr lang="en-US" i="1" dirty="0"/>
              <a:t>may</a:t>
            </a:r>
            <a:r>
              <a:rPr lang="en-US" dirty="0"/>
              <a:t> want to complete the FAFSA in addition to the Utah Promise. </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sz="1200" dirty="0"/>
          </a:p>
        </p:txBody>
      </p:sp>
      <p:sp>
        <p:nvSpPr>
          <p:cNvPr id="4" name="Slide Number Placeholder 3"/>
          <p:cNvSpPr>
            <a:spLocks noGrp="1"/>
          </p:cNvSpPr>
          <p:nvPr>
            <p:ph type="sldNum" sz="quarter" idx="10"/>
          </p:nvPr>
        </p:nvSpPr>
        <p:spPr/>
        <p:txBody>
          <a:bodyPr/>
          <a:lstStyle/>
          <a:p>
            <a:fld id="{AF837351-482D-40C5-8A41-E6463572F65B}" type="slidenum">
              <a:rPr lang="en-US" smtClean="0"/>
              <a:pPr/>
              <a:t>9</a:t>
            </a:fld>
            <a:endParaRPr lang="en-US"/>
          </a:p>
        </p:txBody>
      </p:sp>
    </p:spTree>
    <p:extLst>
      <p:ext uri="{BB962C8B-B14F-4D97-AF65-F5344CB8AC3E}">
        <p14:creationId xmlns:p14="http://schemas.microsoft.com/office/powerpoint/2010/main" val="41040170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CE072B-E351-438A-98E2-AE243894B57F}" type="slidenum">
              <a:rPr lang="en-US" smtClean="0"/>
              <a:pPr/>
              <a:t>‹#›</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898"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1CFCE-FBD8-4812-9800-A59B402E79F8}" type="slidenum">
              <a:rPr lang="en-US" smtClean="0"/>
              <a:pPr/>
              <a:t>‹#›</a:t>
            </a:fld>
            <a:endParaRPr lang="en-US"/>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F31FC7-876B-4EEC-93CF-E562C52D071F}" type="slidenum">
              <a:rPr lang="en-US" smtClean="0"/>
              <a:pPr/>
              <a:t>‹#›</a:t>
            </a:fld>
            <a:endParaRPr lang="en-US"/>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487BF3-3CAB-414E-99B4-74E4949D018A}" type="slidenum">
              <a:rPr lang="en-US" smtClean="0"/>
              <a:pPr/>
              <a:t>‹#›</a:t>
            </a:fld>
            <a:endParaRPr lang="en-US"/>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75722-CEC6-4E2B-9600-A339F42851D3}" type="slidenum">
              <a:rPr lang="en-US" smtClean="0"/>
              <a:pPr/>
              <a:t>‹#›</a:t>
            </a:fld>
            <a:endParaRPr lang="en-US"/>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3B2B75-C301-4B57-B96E-6867C9EA03B3}" type="slidenum">
              <a:rPr lang="en-US" smtClean="0"/>
              <a:pPr/>
              <a:t>‹#›</a:t>
            </a:fld>
            <a:endParaRPr lang="en-US"/>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979637-63CA-4FE8-9A45-EE9A478C2B1A}" type="slidenum">
              <a:rPr lang="en-US" smtClean="0"/>
              <a:pPr/>
              <a:t>‹#›</a:t>
            </a:fld>
            <a:endParaRPr lang="en-US"/>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70F282-0CC8-4A9D-B8F8-C05847FF0D9F}" type="slidenum">
              <a:rPr lang="en-US" smtClean="0"/>
              <a:pPr/>
              <a:t>‹#›</a:t>
            </a:fld>
            <a:endParaRPr lang="en-US"/>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FFA62F-8E0C-4FA2-B531-A0BFD045C22B}" type="slidenum">
              <a:rPr lang="en-US" smtClean="0"/>
              <a:pPr/>
              <a:t>‹#›</a:t>
            </a:fld>
            <a:endParaRPr lang="en-US"/>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E300B5-9355-4D66-AE8C-A8633718B3F8}" type="slidenum">
              <a:rPr lang="en-US" smtClean="0"/>
              <a:pPr/>
              <a:t>‹#›</a:t>
            </a:fld>
            <a:endParaRPr lang="en-US"/>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58E8E6-3E8D-4491-9FA1-2BFB50722D8F}" type="slidenum">
              <a:rPr lang="en-US" smtClean="0"/>
              <a:pPr/>
              <a:t>‹#›</a:t>
            </a:fld>
            <a:endParaRPr lang="en-US"/>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5185DF-965F-45B1-9DC6-80C139C5FC8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898"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898"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898"/>
                                          </p:stCondLst>
                                        </p:cTn>
                                        <p:tgtEl>
                                          <p:spTgt spid="3">
                                            <p:txEl>
                                              <p:pRg st="1" end="1"/>
                                            </p:txEl>
                                          </p:spTgt>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898"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898"/>
                                          </p:stCondLst>
                                        </p:cTn>
                                        <p:tgtEl>
                                          <p:spTgt spid="3">
                                            <p:txEl>
                                              <p:pRg st="2" end="2"/>
                                            </p:txEl>
                                          </p:spTgt>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898"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898"/>
                                          </p:stCondLst>
                                        </p:cTn>
                                        <p:tgtEl>
                                          <p:spTgt spid="3">
                                            <p:txEl>
                                              <p:pRg st="3" end="3"/>
                                            </p:txEl>
                                          </p:spTgt>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fafsa.ed.gov/FAFSA/app/f4cForm?execution=e1s1" TargetMode="Externa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hyperlink" Target="https://fsaid.ed.gov/npas/index.htm"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ideo" Target="https://www.youtube.com/embed/1c1gNefSw78?feature=oembed" TargetMode="External"/><Relationship Id="rId5" Type="http://schemas.openxmlformats.org/officeDocument/2006/relationships/image" Target="../media/image6.jpe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www.sss.gov/"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tudentaid.ed.gov/eligibility/criminal-convictions"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Rectangle 9"/>
          <p:cNvSpPr/>
          <p:nvPr/>
        </p:nvSpPr>
        <p:spPr>
          <a:xfrm>
            <a:off x="0" y="4056529"/>
            <a:ext cx="9144000" cy="28014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0"/>
            <a:ext cx="9144000" cy="3886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p:cNvSpPr txBox="1">
            <a:spLocks/>
          </p:cNvSpPr>
          <p:nvPr/>
        </p:nvSpPr>
        <p:spPr bwMode="auto">
          <a:xfrm>
            <a:off x="838200" y="2855352"/>
            <a:ext cx="7772400" cy="1147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4600" dirty="0">
                <a:solidFill>
                  <a:schemeClr val="bg1"/>
                </a:solidFill>
              </a:rPr>
              <a:t>Financial Aid 102</a:t>
            </a:r>
          </a:p>
        </p:txBody>
      </p:sp>
      <p:sp>
        <p:nvSpPr>
          <p:cNvPr id="13" name="Subtitle 2"/>
          <p:cNvSpPr txBox="1">
            <a:spLocks/>
          </p:cNvSpPr>
          <p:nvPr/>
        </p:nvSpPr>
        <p:spPr bwMode="auto">
          <a:xfrm>
            <a:off x="1447800" y="4056529"/>
            <a:ext cx="7010400" cy="1190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altLang="en-US" dirty="0">
                <a:solidFill>
                  <a:schemeClr val="tx1"/>
                </a:solidFill>
              </a:rPr>
              <a:t>All about the FAFSA</a:t>
            </a:r>
            <a:endParaRPr lang="en-US" dirty="0">
              <a:solidFill>
                <a:schemeClr val="bg1"/>
              </a:solidFill>
            </a:endParaRPr>
          </a:p>
        </p:txBody>
      </p:sp>
      <p:pic>
        <p:nvPicPr>
          <p:cNvPr id="14" name="Picture 2" descr="S:\CO\GEARUP\Communications\Photos and Images\Logos\GEAR UP White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9000" y="5411882"/>
            <a:ext cx="1693138" cy="1189038"/>
          </a:xfrm>
          <a:prstGeom prst="rect">
            <a:avLst/>
          </a:prstGeom>
          <a:noFill/>
          <a:extLst>
            <a:ext uri="{909E8E84-426E-40DD-AFC4-6F175D3DCCD1}">
              <a14:hiddenFill xmlns:a14="http://schemas.microsoft.com/office/drawing/2010/main">
                <a:solidFill>
                  <a:srgbClr val="FFFFFF"/>
                </a:solidFill>
              </a14:hiddenFill>
            </a:ext>
          </a:extLst>
        </p:spPr>
      </p:pic>
      <p:sp>
        <p:nvSpPr>
          <p:cNvPr id="17" name="Title 1"/>
          <p:cNvSpPr txBox="1">
            <a:spLocks/>
          </p:cNvSpPr>
          <p:nvPr/>
        </p:nvSpPr>
        <p:spPr bwMode="auto">
          <a:xfrm>
            <a:off x="838200" y="1295400"/>
            <a:ext cx="3603585" cy="1685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11500" dirty="0">
                <a:solidFill>
                  <a:schemeClr val="bg1"/>
                </a:solidFill>
              </a:rPr>
              <a:t>$$$</a:t>
            </a:r>
            <a:endParaRPr lang="en-US" sz="13800" dirty="0">
              <a:solidFill>
                <a:schemeClr val="bg1"/>
              </a:solidFill>
            </a:endParaRPr>
          </a:p>
        </p:txBody>
      </p:sp>
    </p:spTree>
  </p:cSld>
  <p:clrMapOvr>
    <a:masterClrMapping/>
  </p:clrMapOvr>
  <p:transition>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dirty="0">
                <a:solidFill>
                  <a:schemeClr val="bg1"/>
                </a:solidFill>
              </a:rPr>
              <a:t>Don’t miss out!</a:t>
            </a:r>
          </a:p>
        </p:txBody>
      </p:sp>
      <p:sp>
        <p:nvSpPr>
          <p:cNvPr id="17" name="Title 1"/>
          <p:cNvSpPr txBox="1">
            <a:spLocks/>
          </p:cNvSpPr>
          <p:nvPr/>
        </p:nvSpPr>
        <p:spPr bwMode="auto">
          <a:xfrm>
            <a:off x="228600" y="0"/>
            <a:ext cx="1524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4800" dirty="0">
                <a:solidFill>
                  <a:srgbClr val="00A255"/>
                </a:solidFill>
              </a:rPr>
              <a:t>$$$</a:t>
            </a:r>
            <a:endParaRPr lang="en-US" sz="13800" dirty="0">
              <a:solidFill>
                <a:srgbClr val="00A255"/>
              </a:solidFill>
            </a:endParaRPr>
          </a:p>
        </p:txBody>
      </p:sp>
      <p:sp>
        <p:nvSpPr>
          <p:cNvPr id="83971" name="Rectangle 3"/>
          <p:cNvSpPr>
            <a:spLocks noGrp="1" noChangeArrowheads="1"/>
          </p:cNvSpPr>
          <p:nvPr>
            <p:ph idx="1"/>
          </p:nvPr>
        </p:nvSpPr>
        <p:spPr>
          <a:xfrm>
            <a:off x="221609" y="2384272"/>
            <a:ext cx="8686800" cy="1447800"/>
          </a:xfrm>
        </p:spPr>
        <p:txBody>
          <a:bodyPr>
            <a:normAutofit/>
          </a:bodyPr>
          <a:lstStyle/>
          <a:p>
            <a:pPr marL="0" indent="0" algn="ctr">
              <a:buNone/>
            </a:pPr>
            <a:r>
              <a:rPr lang="en-US" sz="3600" dirty="0">
                <a:latin typeface="Barlow Medium" panose="00000600000000000000" pitchFamily="2" charset="0"/>
              </a:rPr>
              <a:t>Some grant money is first-come, first-served</a:t>
            </a:r>
            <a:r>
              <a:rPr lang="en-US" sz="3600" dirty="0"/>
              <a:t>.</a:t>
            </a:r>
          </a:p>
        </p:txBody>
      </p:sp>
      <p:sp>
        <p:nvSpPr>
          <p:cNvPr id="18" name="Rectangle 3"/>
          <p:cNvSpPr txBox="1">
            <a:spLocks noChangeArrowheads="1"/>
          </p:cNvSpPr>
          <p:nvPr/>
        </p:nvSpPr>
        <p:spPr>
          <a:xfrm>
            <a:off x="561045" y="3883982"/>
            <a:ext cx="8118764" cy="1284257"/>
          </a:xfrm>
          <a:prstGeom prst="rect">
            <a:avLst/>
          </a:prstGeom>
          <a:solidFill>
            <a:srgbClr val="002060"/>
          </a:solidFill>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Aft>
                <a:spcPts val="0"/>
              </a:spcAft>
              <a:buFont typeface="Arial" pitchFamily="34" charset="0"/>
              <a:buNone/>
            </a:pPr>
            <a:r>
              <a:rPr lang="en-US" sz="3600" dirty="0">
                <a:solidFill>
                  <a:schemeClr val="bg1">
                    <a:lumMod val="95000"/>
                  </a:schemeClr>
                </a:solidFill>
                <a:latin typeface="Barlow Medium" panose="00000600000000000000" pitchFamily="2" charset="0"/>
              </a:rPr>
              <a:t>Seniors should fill out their FAFSA or as close to December 1 as possible!</a:t>
            </a:r>
            <a:endParaRPr lang="en-US" sz="2800" dirty="0">
              <a:solidFill>
                <a:schemeClr val="bg1">
                  <a:lumMod val="95000"/>
                </a:schemeClr>
              </a:solidFill>
              <a:latin typeface="Barlow Medium" panose="00000600000000000000" pitchFamily="2" charset="0"/>
            </a:endParaRPr>
          </a:p>
        </p:txBody>
      </p:sp>
      <p:pic>
        <p:nvPicPr>
          <p:cNvPr id="3" name="Picture 2" descr="A blue and white sign with a red graduation cap and a white gear&#10;&#10;Description automatically generated with low confidence">
            <a:extLst>
              <a:ext uri="{FF2B5EF4-FFF2-40B4-BE49-F238E27FC236}">
                <a16:creationId xmlns:a16="http://schemas.microsoft.com/office/drawing/2014/main" id="{8BFC6D8F-D7D1-69C1-6EDB-BE19749F98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79809" y="6256662"/>
            <a:ext cx="464191" cy="601338"/>
          </a:xfrm>
          <a:prstGeom prst="rect">
            <a:avLst/>
          </a:prstGeom>
        </p:spPr>
      </p:pic>
    </p:spTree>
    <p:extLst>
      <p:ext uri="{BB962C8B-B14F-4D97-AF65-F5344CB8AC3E}">
        <p14:creationId xmlns:p14="http://schemas.microsoft.com/office/powerpoint/2010/main" val="1289884042"/>
      </p:ext>
    </p:extLst>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752600" y="4191000"/>
            <a:ext cx="3810000" cy="76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752600" y="3048000"/>
            <a:ext cx="1219200" cy="76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1752600" y="1828800"/>
            <a:ext cx="1295400" cy="838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dirty="0">
                <a:solidFill>
                  <a:schemeClr val="bg1"/>
                </a:solidFill>
                <a:latin typeface="Barlow Medium" panose="00000600000000000000" pitchFamily="2" charset="0"/>
              </a:rPr>
              <a:t>How is financial aid calculated</a:t>
            </a:r>
            <a:r>
              <a:rPr lang="en-US" sz="3600" dirty="0">
                <a:solidFill>
                  <a:schemeClr val="bg1"/>
                </a:solidFill>
              </a:rPr>
              <a:t>?</a:t>
            </a:r>
          </a:p>
        </p:txBody>
      </p:sp>
      <p:pic>
        <p:nvPicPr>
          <p:cNvPr id="1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sp>
        <p:nvSpPr>
          <p:cNvPr id="17" name="Title 1"/>
          <p:cNvSpPr txBox="1">
            <a:spLocks/>
          </p:cNvSpPr>
          <p:nvPr/>
        </p:nvSpPr>
        <p:spPr bwMode="auto">
          <a:xfrm>
            <a:off x="228600" y="0"/>
            <a:ext cx="1524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4800" dirty="0">
                <a:solidFill>
                  <a:srgbClr val="00A255"/>
                </a:solidFill>
              </a:rPr>
              <a:t>$$$</a:t>
            </a:r>
            <a:endParaRPr lang="en-US" sz="13800" dirty="0">
              <a:solidFill>
                <a:srgbClr val="00A255"/>
              </a:solidFill>
            </a:endParaRPr>
          </a:p>
        </p:txBody>
      </p:sp>
      <p:sp>
        <p:nvSpPr>
          <p:cNvPr id="83971" name="Rectangle 3"/>
          <p:cNvSpPr>
            <a:spLocks noGrp="1" noChangeArrowheads="1"/>
          </p:cNvSpPr>
          <p:nvPr>
            <p:ph idx="1"/>
          </p:nvPr>
        </p:nvSpPr>
        <p:spPr>
          <a:xfrm>
            <a:off x="1295400" y="1676400"/>
            <a:ext cx="7305339" cy="3962400"/>
          </a:xfrm>
          <a:solidFill>
            <a:schemeClr val="accent5">
              <a:lumMod val="20000"/>
              <a:lumOff val="80000"/>
            </a:schemeClr>
          </a:solidFill>
        </p:spPr>
        <p:txBody>
          <a:bodyPr>
            <a:noAutofit/>
          </a:bodyPr>
          <a:lstStyle/>
          <a:p>
            <a:pPr>
              <a:lnSpc>
                <a:spcPct val="150000"/>
              </a:lnSpc>
              <a:buNone/>
            </a:pPr>
            <a:r>
              <a:rPr lang="en-US" sz="4400" b="1" dirty="0"/>
              <a:t>    COA  </a:t>
            </a:r>
            <a:r>
              <a:rPr lang="en-US" dirty="0"/>
              <a:t>(Cost of Attendance)</a:t>
            </a:r>
            <a:endParaRPr lang="en-US" sz="4800" dirty="0"/>
          </a:p>
          <a:p>
            <a:pPr marL="0" indent="0">
              <a:lnSpc>
                <a:spcPct val="150000"/>
              </a:lnSpc>
              <a:buNone/>
            </a:pPr>
            <a:r>
              <a:rPr lang="en-US" sz="4400" b="1" dirty="0"/>
              <a:t>-   EFC  </a:t>
            </a:r>
            <a:r>
              <a:rPr lang="en-US" dirty="0"/>
              <a:t>(Estimated Family Contribution)</a:t>
            </a:r>
            <a:endParaRPr lang="en-US" sz="4400" dirty="0"/>
          </a:p>
          <a:p>
            <a:pPr>
              <a:lnSpc>
                <a:spcPct val="150000"/>
              </a:lnSpc>
              <a:buNone/>
            </a:pPr>
            <a:r>
              <a:rPr lang="en-US" sz="4400" dirty="0"/>
              <a:t>=  </a:t>
            </a:r>
            <a:r>
              <a:rPr lang="en-US" sz="4400" b="1" dirty="0"/>
              <a:t>Financial Need</a:t>
            </a:r>
          </a:p>
          <a:p>
            <a:pPr>
              <a:buFont typeface="Symbol" pitchFamily="18" charset="2"/>
              <a:buNone/>
            </a:pPr>
            <a:endParaRPr lang="en-US" sz="4800" dirty="0">
              <a:solidFill>
                <a:srgbClr val="FFFF00"/>
              </a:solidFill>
              <a:latin typeface="Kabel Ult BT" pitchFamily="34" charset="0"/>
            </a:endParaRPr>
          </a:p>
        </p:txBody>
      </p:sp>
    </p:spTree>
    <p:extLst>
      <p:ext uri="{BB962C8B-B14F-4D97-AF65-F5344CB8AC3E}">
        <p14:creationId xmlns:p14="http://schemas.microsoft.com/office/powerpoint/2010/main" val="2601727778"/>
      </p:ext>
    </p:extLst>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dirty="0">
                <a:solidFill>
                  <a:schemeClr val="bg1"/>
                </a:solidFill>
                <a:latin typeface="Barlow Medium" panose="00000600000000000000" pitchFamily="2" charset="0"/>
              </a:rPr>
              <a:t>TO DO: FAFSA</a:t>
            </a:r>
          </a:p>
        </p:txBody>
      </p:sp>
      <p:pic>
        <p:nvPicPr>
          <p:cNvPr id="1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sp>
        <p:nvSpPr>
          <p:cNvPr id="18" name="Title 1"/>
          <p:cNvSpPr txBox="1">
            <a:spLocks/>
          </p:cNvSpPr>
          <p:nvPr/>
        </p:nvSpPr>
        <p:spPr bwMode="auto">
          <a:xfrm>
            <a:off x="228600" y="0"/>
            <a:ext cx="1524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4800" dirty="0">
                <a:solidFill>
                  <a:srgbClr val="00A255"/>
                </a:solidFill>
              </a:rPr>
              <a:t>$$$</a:t>
            </a:r>
            <a:endParaRPr lang="en-US" sz="13800" dirty="0">
              <a:solidFill>
                <a:srgbClr val="00A255"/>
              </a:solidFill>
            </a:endParaRPr>
          </a:p>
        </p:txBody>
      </p:sp>
      <p:sp>
        <p:nvSpPr>
          <p:cNvPr id="9" name="Rectangle 3"/>
          <p:cNvSpPr txBox="1">
            <a:spLocks noChangeArrowheads="1"/>
          </p:cNvSpPr>
          <p:nvPr/>
        </p:nvSpPr>
        <p:spPr>
          <a:xfrm>
            <a:off x="304799" y="1295400"/>
            <a:ext cx="8448339" cy="4724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pPr>
            <a:r>
              <a:rPr lang="en-US" sz="2400" b="1" dirty="0">
                <a:latin typeface="Barlow Medium" panose="00000600000000000000" pitchFamily="2" charset="0"/>
              </a:rPr>
              <a:t>9</a:t>
            </a:r>
            <a:r>
              <a:rPr lang="en-US" sz="2400" b="1" baseline="30000" dirty="0">
                <a:latin typeface="Barlow Medium" panose="00000600000000000000" pitchFamily="2" charset="0"/>
              </a:rPr>
              <a:t>th</a:t>
            </a:r>
            <a:r>
              <a:rPr lang="en-US" sz="2400" b="1" dirty="0">
                <a:latin typeface="Barlow Medium" panose="00000600000000000000" pitchFamily="2" charset="0"/>
              </a:rPr>
              <a:t>-11</a:t>
            </a:r>
            <a:r>
              <a:rPr lang="en-US" sz="2400" b="1" baseline="30000" dirty="0">
                <a:latin typeface="Barlow Medium" panose="00000600000000000000" pitchFamily="2" charset="0"/>
              </a:rPr>
              <a:t>th</a:t>
            </a:r>
            <a:r>
              <a:rPr lang="en-US" sz="2400" b="1" dirty="0">
                <a:latin typeface="Barlow Medium" panose="00000600000000000000" pitchFamily="2" charset="0"/>
              </a:rPr>
              <a:t> Grades: </a:t>
            </a:r>
          </a:p>
          <a:p>
            <a:pPr fontAlgn="auto">
              <a:spcAft>
                <a:spcPts val="0"/>
              </a:spcAft>
            </a:pPr>
            <a:r>
              <a:rPr lang="en-US" sz="2400" dirty="0">
                <a:latin typeface="Barlow Medium" panose="00000600000000000000" pitchFamily="2" charset="0"/>
              </a:rPr>
              <a:t>Estimate aid by filling out the </a:t>
            </a:r>
            <a:r>
              <a:rPr lang="en-US" sz="2400" dirty="0">
                <a:latin typeface="Barlow Medium" panose="00000600000000000000" pitchFamily="2" charset="0"/>
                <a:hlinkClick r:id="rId3"/>
              </a:rPr>
              <a:t>FAFSA4Caster</a:t>
            </a:r>
            <a:endParaRPr lang="en-US" sz="2400" dirty="0">
              <a:latin typeface="Barlow Medium" panose="00000600000000000000" pitchFamily="2" charset="0"/>
            </a:endParaRPr>
          </a:p>
          <a:p>
            <a:pPr marL="0" indent="0" fontAlgn="auto">
              <a:spcAft>
                <a:spcPts val="0"/>
              </a:spcAft>
              <a:buFont typeface="Arial" pitchFamily="34" charset="0"/>
              <a:buNone/>
            </a:pPr>
            <a:endParaRPr lang="en-US" sz="2400" b="1" dirty="0">
              <a:latin typeface="Barlow Medium" panose="00000600000000000000" pitchFamily="2" charset="0"/>
            </a:endParaRPr>
          </a:p>
          <a:p>
            <a:pPr marL="0" indent="0" fontAlgn="auto">
              <a:spcAft>
                <a:spcPts val="0"/>
              </a:spcAft>
              <a:buFont typeface="Arial" pitchFamily="34" charset="0"/>
              <a:buNone/>
            </a:pPr>
            <a:r>
              <a:rPr lang="en-US" sz="2400" b="1" dirty="0">
                <a:latin typeface="Barlow Medium" panose="00000600000000000000" pitchFamily="2" charset="0"/>
              </a:rPr>
              <a:t>12</a:t>
            </a:r>
            <a:r>
              <a:rPr lang="en-US" sz="2400" b="1" baseline="30000" dirty="0">
                <a:latin typeface="Barlow Medium" panose="00000600000000000000" pitchFamily="2" charset="0"/>
              </a:rPr>
              <a:t>th</a:t>
            </a:r>
            <a:r>
              <a:rPr lang="en-US" sz="2400" b="1" dirty="0">
                <a:latin typeface="Barlow Medium" panose="00000600000000000000" pitchFamily="2" charset="0"/>
              </a:rPr>
              <a:t> Grade: </a:t>
            </a:r>
          </a:p>
          <a:p>
            <a:pPr fontAlgn="auto">
              <a:spcAft>
                <a:spcPts val="0"/>
              </a:spcAft>
            </a:pPr>
            <a:r>
              <a:rPr lang="en-US" sz="2400" dirty="0">
                <a:latin typeface="Barlow Medium" panose="00000600000000000000" pitchFamily="2" charset="0"/>
              </a:rPr>
              <a:t>For FAFSA: apply for your FSA ID at </a:t>
            </a:r>
            <a:r>
              <a:rPr lang="en-US" sz="2400" dirty="0">
                <a:latin typeface="Barlow Medium" panose="00000600000000000000" pitchFamily="2" charset="0"/>
                <a:hlinkClick r:id="rId4"/>
              </a:rPr>
              <a:t>fsaid.ed.gov</a:t>
            </a:r>
            <a:endParaRPr lang="en-US" sz="2400" dirty="0">
              <a:latin typeface="Barlow Medium" panose="00000600000000000000" pitchFamily="2" charset="0"/>
            </a:endParaRPr>
          </a:p>
          <a:p>
            <a:pPr fontAlgn="auto">
              <a:spcAft>
                <a:spcPts val="0"/>
              </a:spcAft>
            </a:pPr>
            <a:r>
              <a:rPr lang="en-US" sz="2400" dirty="0">
                <a:latin typeface="Barlow Medium" panose="00000600000000000000" pitchFamily="2" charset="0"/>
              </a:rPr>
              <a:t>Collect the information you will need</a:t>
            </a:r>
          </a:p>
          <a:p>
            <a:pPr fontAlgn="auto">
              <a:spcAft>
                <a:spcPts val="0"/>
              </a:spcAft>
            </a:pPr>
            <a:r>
              <a:rPr lang="en-US" sz="2400" dirty="0">
                <a:latin typeface="Barlow Medium" panose="00000600000000000000" pitchFamily="2" charset="0"/>
              </a:rPr>
              <a:t>File your FAFSA a</a:t>
            </a:r>
            <a:r>
              <a:rPr lang="en-US" sz="2400" i="1" dirty="0">
                <a:latin typeface="Barlow Medium" panose="00000600000000000000" pitchFamily="2" charset="0"/>
              </a:rPr>
              <a:t>s soon after</a:t>
            </a:r>
            <a:r>
              <a:rPr lang="en-US" sz="2400" dirty="0">
                <a:latin typeface="Barlow Medium" panose="00000600000000000000" pitchFamily="2" charset="0"/>
              </a:rPr>
              <a:t> </a:t>
            </a:r>
            <a:r>
              <a:rPr lang="en-US" sz="2400" b="1" dirty="0">
                <a:latin typeface="Barlow Medium" panose="00000600000000000000" pitchFamily="2" charset="0"/>
              </a:rPr>
              <a:t>January 1</a:t>
            </a:r>
            <a:r>
              <a:rPr lang="en-US" sz="2400" b="1" baseline="30000" dirty="0">
                <a:latin typeface="Barlow Medium" panose="00000600000000000000" pitchFamily="2" charset="0"/>
              </a:rPr>
              <a:t>st</a:t>
            </a:r>
            <a:r>
              <a:rPr lang="en-US" sz="2400" b="1" dirty="0">
                <a:latin typeface="Barlow Medium" panose="00000600000000000000" pitchFamily="2" charset="0"/>
              </a:rPr>
              <a:t> </a:t>
            </a:r>
            <a:r>
              <a:rPr lang="en-US" sz="2400" dirty="0">
                <a:latin typeface="Barlow Medium" panose="00000600000000000000" pitchFamily="2" charset="0"/>
              </a:rPr>
              <a:t>as possible (no need to file taxes first)</a:t>
            </a:r>
          </a:p>
          <a:p>
            <a:pPr fontAlgn="auto">
              <a:spcAft>
                <a:spcPts val="0"/>
              </a:spcAft>
            </a:pPr>
            <a:r>
              <a:rPr lang="en-US" sz="2400" dirty="0">
                <a:latin typeface="Barlow Medium" panose="00000600000000000000" pitchFamily="2" charset="0"/>
              </a:rPr>
              <a:t>For FAFSA: look for reject codes on your SAR (Student Aid Report) and take care of them immediately</a:t>
            </a:r>
          </a:p>
        </p:txBody>
      </p:sp>
    </p:spTree>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txBox="1">
            <a:spLocks/>
          </p:cNvSpPr>
          <p:nvPr/>
        </p:nvSpPr>
        <p:spPr>
          <a:xfrm>
            <a:off x="2971800" y="127606"/>
            <a:ext cx="5943600" cy="786794"/>
          </a:xfrm>
          <a:prstGeom prst="rect">
            <a:avLst/>
          </a:prstGeom>
          <a:solidFill>
            <a:srgbClr val="002060"/>
          </a:solidFill>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dirty="0">
                <a:solidFill>
                  <a:schemeClr val="bg1"/>
                </a:solidFill>
                <a:latin typeface="Barlow Medium" panose="00000600000000000000" pitchFamily="2" charset="0"/>
              </a:rPr>
              <a:t>Helpful</a:t>
            </a:r>
            <a:r>
              <a:rPr lang="en-US" sz="3600" dirty="0">
                <a:solidFill>
                  <a:schemeClr val="bg1"/>
                </a:solidFill>
              </a:rPr>
              <a:t> Sites</a:t>
            </a:r>
          </a:p>
        </p:txBody>
      </p:sp>
      <p:pic>
        <p:nvPicPr>
          <p:cNvPr id="1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sp>
        <p:nvSpPr>
          <p:cNvPr id="16" name="Title 1"/>
          <p:cNvSpPr txBox="1">
            <a:spLocks/>
          </p:cNvSpPr>
          <p:nvPr/>
        </p:nvSpPr>
        <p:spPr bwMode="auto">
          <a:xfrm>
            <a:off x="228600" y="0"/>
            <a:ext cx="1524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4800" dirty="0">
                <a:solidFill>
                  <a:srgbClr val="00A255"/>
                </a:solidFill>
              </a:rPr>
              <a:t>$$$</a:t>
            </a:r>
            <a:endParaRPr lang="en-US" sz="13800" dirty="0">
              <a:solidFill>
                <a:srgbClr val="00A255"/>
              </a:solidFill>
            </a:endParaRPr>
          </a:p>
        </p:txBody>
      </p:sp>
      <p:sp>
        <p:nvSpPr>
          <p:cNvPr id="67587" name="Rectangle 3"/>
          <p:cNvSpPr>
            <a:spLocks noGrp="1" noChangeArrowheads="1"/>
          </p:cNvSpPr>
          <p:nvPr>
            <p:ph idx="1"/>
          </p:nvPr>
        </p:nvSpPr>
        <p:spPr>
          <a:xfrm>
            <a:off x="1143000" y="1447800"/>
            <a:ext cx="6858000" cy="4648200"/>
          </a:xfrm>
        </p:spPr>
        <p:txBody>
          <a:bodyPr>
            <a:normAutofit fontScale="92500" lnSpcReduction="20000"/>
          </a:bodyPr>
          <a:lstStyle/>
          <a:p>
            <a:pPr marL="0" indent="0" algn="ctr">
              <a:buNone/>
            </a:pPr>
            <a:r>
              <a:rPr lang="en-US" sz="4400" b="1" dirty="0">
                <a:solidFill>
                  <a:srgbClr val="002060"/>
                </a:solidFill>
                <a:latin typeface="Barlow Medium" panose="00000600000000000000" pitchFamily="2" charset="0"/>
              </a:rPr>
              <a:t>GRANTS  &amp; LOANS:</a:t>
            </a:r>
          </a:p>
          <a:p>
            <a:pPr marL="0" indent="0" algn="ctr">
              <a:buNone/>
            </a:pPr>
            <a:r>
              <a:rPr lang="en-US" sz="4400" b="1" dirty="0">
                <a:latin typeface="Barlow Medium" panose="00000600000000000000" pitchFamily="2" charset="0"/>
              </a:rPr>
              <a:t>studentaid.ed.gov </a:t>
            </a:r>
          </a:p>
          <a:p>
            <a:pPr marL="0" indent="0" algn="ctr">
              <a:buNone/>
            </a:pPr>
            <a:r>
              <a:rPr lang="en-US" sz="4400" b="1" dirty="0">
                <a:latin typeface="Barlow Medium" panose="00000600000000000000" pitchFamily="2" charset="0"/>
              </a:rPr>
              <a:t>fafsa.ed.gov </a:t>
            </a:r>
          </a:p>
          <a:p>
            <a:pPr marL="0" indent="0">
              <a:buNone/>
            </a:pPr>
            <a:endParaRPr lang="en-US" sz="4400" b="1" dirty="0">
              <a:solidFill>
                <a:schemeClr val="accent1"/>
              </a:solidFill>
              <a:latin typeface="Barlow Medium" panose="00000600000000000000" pitchFamily="2" charset="0"/>
            </a:endParaRPr>
          </a:p>
          <a:p>
            <a:pPr marL="0" indent="0" algn="ctr">
              <a:buNone/>
            </a:pPr>
            <a:r>
              <a:rPr lang="en-US" sz="4400" b="1" dirty="0">
                <a:solidFill>
                  <a:srgbClr val="002060"/>
                </a:solidFill>
                <a:latin typeface="Barlow Medium" panose="00000600000000000000" pitchFamily="2" charset="0"/>
              </a:rPr>
              <a:t>SCHOLARSHIPS:</a:t>
            </a:r>
          </a:p>
          <a:p>
            <a:pPr marL="0" indent="0" algn="ctr">
              <a:buNone/>
            </a:pPr>
            <a:r>
              <a:rPr lang="en-US" sz="4400" b="1" dirty="0">
                <a:latin typeface="Barlow Medium" panose="00000600000000000000" pitchFamily="2" charset="0"/>
              </a:rPr>
              <a:t>fastweb.com</a:t>
            </a:r>
          </a:p>
          <a:p>
            <a:pPr marL="0" indent="0" algn="ctr">
              <a:buNone/>
            </a:pPr>
            <a:r>
              <a:rPr lang="en-US" sz="4400" b="1" dirty="0">
                <a:latin typeface="Barlow Medium" panose="00000600000000000000" pitchFamily="2" charset="0"/>
              </a:rPr>
              <a:t>finaid.com/scholarships</a:t>
            </a:r>
          </a:p>
        </p:txBody>
      </p:sp>
    </p:spTree>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47800" y="127606"/>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dirty="0">
                <a:solidFill>
                  <a:schemeClr val="bg1"/>
                </a:solidFill>
                <a:latin typeface="Barlow Medium" panose="00000600000000000000" pitchFamily="2" charset="0"/>
              </a:rPr>
              <a:t>More Information</a:t>
            </a:r>
          </a:p>
        </p:txBody>
      </p:sp>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9" descr="S:\CO\GEARUP\Communications\Photos and Images\Symbols\gradhat.gi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20489" name="TextBox 20"/>
          <p:cNvSpPr txBox="1">
            <a:spLocks noChangeArrowheads="1"/>
          </p:cNvSpPr>
          <p:nvPr/>
        </p:nvSpPr>
        <p:spPr bwMode="auto">
          <a:xfrm>
            <a:off x="914400" y="2057400"/>
            <a:ext cx="73152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3600" b="1" dirty="0">
                <a:latin typeface="Barlow Medium" panose="00000600000000000000" pitchFamily="2" charset="0"/>
              </a:rPr>
              <a:t>Helpful websites include:</a:t>
            </a:r>
          </a:p>
          <a:p>
            <a:pPr algn="ctr" eaLnBrk="1" hangingPunct="1"/>
            <a:r>
              <a:rPr lang="en-US" altLang="en-US" sz="3600" dirty="0">
                <a:latin typeface="Barlow Medium" panose="00000600000000000000" pitchFamily="2" charset="0"/>
              </a:rPr>
              <a:t>ktsutah.org</a:t>
            </a:r>
          </a:p>
          <a:p>
            <a:pPr algn="ctr" eaLnBrk="1" hangingPunct="1"/>
            <a:r>
              <a:rPr lang="en-US" altLang="en-US" sz="3600" dirty="0">
                <a:latin typeface="Barlow Medium" panose="00000600000000000000" pitchFamily="2" charset="0"/>
              </a:rPr>
              <a:t>bigfuture.collegeboard.org</a:t>
            </a:r>
          </a:p>
          <a:p>
            <a:pPr algn="ctr" eaLnBrk="1" hangingPunct="1"/>
            <a:r>
              <a:rPr lang="en-US" altLang="en-US" sz="3600" dirty="0">
                <a:latin typeface="Barlow Medium" panose="00000600000000000000" pitchFamily="2" charset="0"/>
              </a:rPr>
              <a:t>mychildsfuture.org</a:t>
            </a:r>
          </a:p>
        </p:txBody>
      </p:sp>
    </p:spTree>
    <p:extLst>
      <p:ext uri="{BB962C8B-B14F-4D97-AF65-F5344CB8AC3E}">
        <p14:creationId xmlns:p14="http://schemas.microsoft.com/office/powerpoint/2010/main" val="1579540409"/>
      </p:ext>
    </p:extLst>
  </p:cSld>
  <p:clrMapOvr>
    <a:masterClrMapping/>
  </p:clrMapOvr>
  <p:transition>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47800" y="127606"/>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dirty="0">
                <a:solidFill>
                  <a:schemeClr val="bg1"/>
                </a:solidFill>
                <a:latin typeface="Barlow Medium" panose="00000600000000000000" pitchFamily="2" charset="0"/>
              </a:rPr>
              <a:t>More Information</a:t>
            </a:r>
          </a:p>
        </p:txBody>
      </p:sp>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8607693" y="6442105"/>
            <a:ext cx="290892" cy="37459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9" descr="S:\CO\GEARUP\Communications\Photos and Images\Symbols\gradhat.gi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20489" name="TextBox 20"/>
          <p:cNvSpPr txBox="1">
            <a:spLocks noChangeArrowheads="1"/>
          </p:cNvSpPr>
          <p:nvPr/>
        </p:nvSpPr>
        <p:spPr bwMode="auto">
          <a:xfrm>
            <a:off x="762000" y="2133600"/>
            <a:ext cx="76200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3600" dirty="0">
                <a:latin typeface="Barlow Medium" panose="00000600000000000000" pitchFamily="2" charset="0"/>
              </a:rPr>
              <a:t>For more information about college and career planning, call, e-mail or visit:</a:t>
            </a:r>
          </a:p>
          <a:p>
            <a:pPr algn="ctr" eaLnBrk="1" hangingPunct="1"/>
            <a:r>
              <a:rPr lang="en-US" altLang="en-US" sz="3600" dirty="0">
                <a:latin typeface="Barlow Medium" panose="00000600000000000000" pitchFamily="2" charset="0"/>
              </a:rPr>
              <a:t>Name</a:t>
            </a:r>
          </a:p>
          <a:p>
            <a:pPr algn="ctr" eaLnBrk="1" hangingPunct="1"/>
            <a:r>
              <a:rPr lang="en-US" altLang="en-US" sz="3600" dirty="0">
                <a:latin typeface="Barlow Medium" panose="00000600000000000000" pitchFamily="2" charset="0"/>
              </a:rPr>
              <a:t>Phone</a:t>
            </a:r>
          </a:p>
          <a:p>
            <a:pPr algn="ctr" eaLnBrk="1" hangingPunct="1"/>
            <a:r>
              <a:rPr lang="en-US" altLang="en-US" sz="3600" dirty="0">
                <a:latin typeface="Barlow Medium" panose="00000600000000000000" pitchFamily="2" charset="0"/>
              </a:rPr>
              <a:t>E-mail</a:t>
            </a:r>
          </a:p>
        </p:txBody>
      </p:sp>
    </p:spTree>
    <p:extLst>
      <p:ext uri="{BB962C8B-B14F-4D97-AF65-F5344CB8AC3E}">
        <p14:creationId xmlns:p14="http://schemas.microsoft.com/office/powerpoint/2010/main" val="4094746807"/>
      </p:ext>
    </p:extLst>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684" y="14959"/>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dirty="0">
                <a:solidFill>
                  <a:schemeClr val="bg1"/>
                </a:solidFill>
                <a:latin typeface="Barlow Medium" panose="00000600000000000000" pitchFamily="2" charset="0"/>
              </a:rPr>
              <a:t>GEAR UP Utah</a:t>
            </a:r>
          </a:p>
        </p:txBody>
      </p:sp>
      <p:pic>
        <p:nvPicPr>
          <p:cNvPr id="1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8607693" y="6442105"/>
            <a:ext cx="290892" cy="37459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9" descr="S:\CO\GEARUP\Communications\Photos and Images\Symbols\gradhat.gi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6"/>
          <p:cNvSpPr>
            <a:spLocks noChangeArrowheads="1"/>
          </p:cNvSpPr>
          <p:nvPr/>
        </p:nvSpPr>
        <p:spPr bwMode="auto">
          <a:xfrm>
            <a:off x="378151" y="2394069"/>
            <a:ext cx="8372139" cy="20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75000"/>
              </a:lnSpc>
            </a:pPr>
            <a:r>
              <a:rPr lang="en-US" altLang="en-US" sz="11500" b="1" dirty="0">
                <a:solidFill>
                  <a:srgbClr val="002060"/>
                </a:solidFill>
                <a:latin typeface="Noto Sans Med" panose="020B0602040504020204" pitchFamily="34"/>
                <a:ea typeface="Noto Sans Med" panose="020B0602040504020204" pitchFamily="34"/>
                <a:cs typeface="Noto Sans Med" panose="020B0602040504020204" pitchFamily="34"/>
              </a:rPr>
              <a:t>COLLEGE</a:t>
            </a:r>
          </a:p>
          <a:p>
            <a:pPr algn="ctr" eaLnBrk="1" hangingPunct="1">
              <a:lnSpc>
                <a:spcPct val="75000"/>
              </a:lnSpc>
            </a:pPr>
            <a:r>
              <a:rPr lang="en-US" altLang="en-US" sz="5400" b="1" dirty="0">
                <a:latin typeface="Barlow Medium" panose="00000600000000000000" pitchFamily="2" charset="0"/>
              </a:rPr>
              <a:t>It’s not a dream, it’s a plan.</a:t>
            </a:r>
          </a:p>
        </p:txBody>
      </p:sp>
    </p:spTree>
    <p:extLst>
      <p:ext uri="{BB962C8B-B14F-4D97-AF65-F5344CB8AC3E}">
        <p14:creationId xmlns:p14="http://schemas.microsoft.com/office/powerpoint/2010/main" val="2505260873"/>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 name="Rectangle 13"/>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dirty="0">
                <a:solidFill>
                  <a:schemeClr val="bg1"/>
                </a:solidFill>
              </a:rPr>
              <a:t>Financial Aid</a:t>
            </a:r>
          </a:p>
        </p:txBody>
      </p:sp>
      <p:pic>
        <p:nvPicPr>
          <p:cNvPr id="1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sp>
        <p:nvSpPr>
          <p:cNvPr id="18" name="Title 1"/>
          <p:cNvSpPr txBox="1">
            <a:spLocks/>
          </p:cNvSpPr>
          <p:nvPr/>
        </p:nvSpPr>
        <p:spPr bwMode="auto">
          <a:xfrm>
            <a:off x="228600" y="0"/>
            <a:ext cx="1219200" cy="914400"/>
          </a:xfrm>
          <a:prstGeom prst="rect">
            <a:avLst/>
          </a:prstGeom>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4800" dirty="0">
                <a:solidFill>
                  <a:srgbClr val="00A255"/>
                </a:solidFill>
              </a:rPr>
              <a:t>$$$</a:t>
            </a:r>
            <a:endParaRPr lang="en-US" sz="13800" dirty="0">
              <a:solidFill>
                <a:srgbClr val="00A255"/>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677580319"/>
              </p:ext>
            </p:extLst>
          </p:nvPr>
        </p:nvGraphicFramePr>
        <p:xfrm>
          <a:off x="457200" y="1447800"/>
          <a:ext cx="8410239" cy="4343398"/>
        </p:xfrm>
        <a:graphic>
          <a:graphicData uri="http://schemas.openxmlformats.org/drawingml/2006/table">
            <a:tbl>
              <a:tblPr firstRow="1" bandRow="1">
                <a:tableStyleId>{5FD0F851-EC5A-4D38-B0AD-8093EC10F338}</a:tableStyleId>
              </a:tblPr>
              <a:tblGrid>
                <a:gridCol w="4084973">
                  <a:extLst>
                    <a:ext uri="{9D8B030D-6E8A-4147-A177-3AD203B41FA5}">
                      <a16:colId xmlns:a16="http://schemas.microsoft.com/office/drawing/2014/main" val="20000"/>
                    </a:ext>
                  </a:extLst>
                </a:gridCol>
                <a:gridCol w="4325266">
                  <a:extLst>
                    <a:ext uri="{9D8B030D-6E8A-4147-A177-3AD203B41FA5}">
                      <a16:colId xmlns:a16="http://schemas.microsoft.com/office/drawing/2014/main" val="20001"/>
                    </a:ext>
                  </a:extLst>
                </a:gridCol>
              </a:tblGrid>
              <a:tr h="924868">
                <a:tc>
                  <a:txBody>
                    <a:bodyPr/>
                    <a:lstStyle/>
                    <a:p>
                      <a:pPr algn="ctr"/>
                      <a:r>
                        <a:rPr lang="en-US" sz="2800" b="1" dirty="0">
                          <a:solidFill>
                            <a:schemeClr val="tx1"/>
                          </a:solidFill>
                          <a:latin typeface="Barlow Medium" panose="00000600000000000000" pitchFamily="2" charset="0"/>
                        </a:rPr>
                        <a:t>TYPE OF FINANCIAL AID</a:t>
                      </a:r>
                    </a:p>
                  </a:txBody>
                  <a:tcPr anchor="ctr"/>
                </a:tc>
                <a:tc>
                  <a:txBody>
                    <a:bodyPr/>
                    <a:lstStyle/>
                    <a:p>
                      <a:pPr algn="ctr"/>
                      <a:r>
                        <a:rPr lang="en-US" sz="2800" b="1" dirty="0">
                          <a:solidFill>
                            <a:schemeClr val="tx1"/>
                          </a:solidFill>
                          <a:latin typeface="Barlow Medium" panose="00000600000000000000" pitchFamily="2" charset="0"/>
                        </a:rPr>
                        <a:t>NEED TO BE PAID BACK?</a:t>
                      </a:r>
                    </a:p>
                  </a:txBody>
                  <a:tcPr anchor="ctr"/>
                </a:tc>
                <a:extLst>
                  <a:ext uri="{0D108BD9-81ED-4DB2-BD59-A6C34878D82A}">
                    <a16:rowId xmlns:a16="http://schemas.microsoft.com/office/drawing/2014/main" val="10000"/>
                  </a:ext>
                </a:extLst>
              </a:tr>
              <a:tr h="683706">
                <a:tc>
                  <a:txBody>
                    <a:bodyPr/>
                    <a:lstStyle/>
                    <a:p>
                      <a:pPr algn="ctr"/>
                      <a:r>
                        <a:rPr lang="en-US" sz="2800" dirty="0">
                          <a:latin typeface="Barlow Medium" panose="00000600000000000000" pitchFamily="2" charset="0"/>
                        </a:rPr>
                        <a:t>Subsidized Loans</a:t>
                      </a:r>
                    </a:p>
                  </a:txBody>
                  <a:tcPr anchor="ctr"/>
                </a:tc>
                <a:tc>
                  <a:txBody>
                    <a:bodyPr/>
                    <a:lstStyle/>
                    <a:p>
                      <a:pPr algn="ctr"/>
                      <a:r>
                        <a:rPr lang="en-US" sz="2800" dirty="0">
                          <a:latin typeface="Barlow Medium" panose="00000600000000000000" pitchFamily="2" charset="0"/>
                        </a:rPr>
                        <a:t>Yes</a:t>
                      </a:r>
                    </a:p>
                  </a:txBody>
                  <a:tcPr anchor="ctr"/>
                </a:tc>
                <a:extLst>
                  <a:ext uri="{0D108BD9-81ED-4DB2-BD59-A6C34878D82A}">
                    <a16:rowId xmlns:a16="http://schemas.microsoft.com/office/drawing/2014/main" val="10001"/>
                  </a:ext>
                </a:extLst>
              </a:tr>
              <a:tr h="683706">
                <a:tc>
                  <a:txBody>
                    <a:bodyPr/>
                    <a:lstStyle/>
                    <a:p>
                      <a:pPr algn="ctr"/>
                      <a:r>
                        <a:rPr lang="en-US" sz="2800" dirty="0">
                          <a:latin typeface="Barlow Medium" panose="00000600000000000000" pitchFamily="2" charset="0"/>
                        </a:rPr>
                        <a:t>Unsubsidized Loans</a:t>
                      </a:r>
                    </a:p>
                  </a:txBody>
                  <a:tcPr anchor="ctr"/>
                </a:tc>
                <a:tc>
                  <a:txBody>
                    <a:bodyPr/>
                    <a:lstStyle/>
                    <a:p>
                      <a:pPr algn="ctr"/>
                      <a:r>
                        <a:rPr lang="en-US" sz="2800" dirty="0">
                          <a:latin typeface="Barlow Medium" panose="00000600000000000000" pitchFamily="2" charset="0"/>
                        </a:rPr>
                        <a:t>Yes</a:t>
                      </a:r>
                    </a:p>
                  </a:txBody>
                  <a:tcPr anchor="ctr"/>
                </a:tc>
                <a:extLst>
                  <a:ext uri="{0D108BD9-81ED-4DB2-BD59-A6C34878D82A}">
                    <a16:rowId xmlns:a16="http://schemas.microsoft.com/office/drawing/2014/main" val="10002"/>
                  </a:ext>
                </a:extLst>
              </a:tr>
              <a:tr h="683706">
                <a:tc>
                  <a:txBody>
                    <a:bodyPr/>
                    <a:lstStyle/>
                    <a:p>
                      <a:pPr algn="ctr"/>
                      <a:r>
                        <a:rPr lang="en-US" sz="2800" dirty="0">
                          <a:latin typeface="Barlow Medium" panose="00000600000000000000" pitchFamily="2" charset="0"/>
                        </a:rPr>
                        <a:t>Grants</a:t>
                      </a:r>
                    </a:p>
                  </a:txBody>
                  <a:tcPr anchor="ctr"/>
                </a:tc>
                <a:tc>
                  <a:txBody>
                    <a:bodyPr/>
                    <a:lstStyle/>
                    <a:p>
                      <a:pPr algn="ctr"/>
                      <a:r>
                        <a:rPr lang="en-US" sz="2800" dirty="0">
                          <a:latin typeface="Barlow Medium" panose="00000600000000000000" pitchFamily="2" charset="0"/>
                        </a:rPr>
                        <a:t>No</a:t>
                      </a:r>
                    </a:p>
                  </a:txBody>
                  <a:tcPr anchor="ctr"/>
                </a:tc>
                <a:extLst>
                  <a:ext uri="{0D108BD9-81ED-4DB2-BD59-A6C34878D82A}">
                    <a16:rowId xmlns:a16="http://schemas.microsoft.com/office/drawing/2014/main" val="10003"/>
                  </a:ext>
                </a:extLst>
              </a:tr>
              <a:tr h="683706">
                <a:tc>
                  <a:txBody>
                    <a:bodyPr/>
                    <a:lstStyle/>
                    <a:p>
                      <a:pPr algn="ctr"/>
                      <a:r>
                        <a:rPr lang="en-US" sz="2800" dirty="0">
                          <a:latin typeface="Barlow Medium" panose="00000600000000000000" pitchFamily="2" charset="0"/>
                        </a:rPr>
                        <a:t>Scholarships</a:t>
                      </a:r>
                    </a:p>
                  </a:txBody>
                  <a:tcPr anchor="ctr"/>
                </a:tc>
                <a:tc>
                  <a:txBody>
                    <a:bodyPr/>
                    <a:lstStyle/>
                    <a:p>
                      <a:pPr algn="ctr"/>
                      <a:r>
                        <a:rPr lang="en-US" sz="2800" dirty="0">
                          <a:latin typeface="Barlow Medium" panose="00000600000000000000" pitchFamily="2" charset="0"/>
                        </a:rPr>
                        <a:t>No</a:t>
                      </a:r>
                    </a:p>
                  </a:txBody>
                  <a:tcPr anchor="ctr"/>
                </a:tc>
                <a:extLst>
                  <a:ext uri="{0D108BD9-81ED-4DB2-BD59-A6C34878D82A}">
                    <a16:rowId xmlns:a16="http://schemas.microsoft.com/office/drawing/2014/main" val="10004"/>
                  </a:ext>
                </a:extLst>
              </a:tr>
              <a:tr h="683706">
                <a:tc>
                  <a:txBody>
                    <a:bodyPr/>
                    <a:lstStyle/>
                    <a:p>
                      <a:pPr algn="ctr"/>
                      <a:r>
                        <a:rPr lang="en-US" sz="2800" dirty="0">
                          <a:latin typeface="Barlow Medium" panose="00000600000000000000" pitchFamily="2" charset="0"/>
                        </a:rPr>
                        <a:t>Work Study</a:t>
                      </a:r>
                    </a:p>
                  </a:txBody>
                  <a:tcPr anchor="ctr"/>
                </a:tc>
                <a:tc>
                  <a:txBody>
                    <a:bodyPr/>
                    <a:lstStyle/>
                    <a:p>
                      <a:pPr algn="ctr"/>
                      <a:r>
                        <a:rPr lang="en-US" sz="2800" dirty="0">
                          <a:latin typeface="Barlow Medium" panose="00000600000000000000" pitchFamily="2" charset="0"/>
                        </a:rPr>
                        <a:t>No</a:t>
                      </a:r>
                    </a:p>
                  </a:txBody>
                  <a:tcPr anchor="ctr"/>
                </a:tc>
                <a:extLst>
                  <a:ext uri="{0D108BD9-81ED-4DB2-BD59-A6C34878D82A}">
                    <a16:rowId xmlns:a16="http://schemas.microsoft.com/office/drawing/2014/main" val="10005"/>
                  </a:ext>
                </a:extLst>
              </a:tr>
            </a:tbl>
          </a:graphicData>
        </a:graphic>
      </p:graphicFrame>
    </p:spTree>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dirty="0">
                <a:solidFill>
                  <a:schemeClr val="bg1"/>
                </a:solidFill>
              </a:rPr>
              <a:t>FAFSA</a:t>
            </a:r>
          </a:p>
        </p:txBody>
      </p:sp>
      <p:pic>
        <p:nvPicPr>
          <p:cNvPr id="1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sp>
        <p:nvSpPr>
          <p:cNvPr id="16" name="Title 1"/>
          <p:cNvSpPr txBox="1">
            <a:spLocks/>
          </p:cNvSpPr>
          <p:nvPr/>
        </p:nvSpPr>
        <p:spPr bwMode="auto">
          <a:xfrm>
            <a:off x="228600" y="0"/>
            <a:ext cx="1219200" cy="914400"/>
          </a:xfrm>
          <a:prstGeom prst="rect">
            <a:avLst/>
          </a:prstGeom>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4800" dirty="0">
                <a:solidFill>
                  <a:srgbClr val="00A255"/>
                </a:solidFill>
              </a:rPr>
              <a:t>$$$</a:t>
            </a:r>
            <a:endParaRPr lang="en-US" sz="13800" dirty="0">
              <a:solidFill>
                <a:srgbClr val="00A255"/>
              </a:solidFill>
            </a:endParaRPr>
          </a:p>
        </p:txBody>
      </p:sp>
      <p:sp>
        <p:nvSpPr>
          <p:cNvPr id="66563" name="Rectangle 3"/>
          <p:cNvSpPr>
            <a:spLocks noGrp="1" noChangeArrowheads="1"/>
          </p:cNvSpPr>
          <p:nvPr>
            <p:ph idx="1"/>
          </p:nvPr>
        </p:nvSpPr>
        <p:spPr>
          <a:xfrm>
            <a:off x="0" y="1295400"/>
            <a:ext cx="9144000" cy="609600"/>
          </a:xfrm>
          <a:solidFill>
            <a:schemeClr val="accent5">
              <a:lumMod val="20000"/>
              <a:lumOff val="80000"/>
            </a:schemeClr>
          </a:solidFill>
        </p:spPr>
        <p:txBody>
          <a:bodyPr>
            <a:noAutofit/>
          </a:bodyPr>
          <a:lstStyle/>
          <a:p>
            <a:pPr marL="0" indent="0" algn="ctr">
              <a:buNone/>
            </a:pPr>
            <a:r>
              <a:rPr lang="en-US" b="1" dirty="0"/>
              <a:t>FREE APPLICATION FOR FEDERAL STUDENT AID</a:t>
            </a:r>
          </a:p>
        </p:txBody>
      </p:sp>
      <p:pic>
        <p:nvPicPr>
          <p:cNvPr id="3" name="Online Media 2" title="After the FAFSA: What Happens Next">
            <a:hlinkClick r:id="" action="ppaction://media"/>
            <a:extLst>
              <a:ext uri="{FF2B5EF4-FFF2-40B4-BE49-F238E27FC236}">
                <a16:creationId xmlns:a16="http://schemas.microsoft.com/office/drawing/2014/main" id="{B7BAED70-B3F8-5CC5-A9FC-BB875F869EA9}"/>
              </a:ext>
            </a:extLst>
          </p:cNvPr>
          <p:cNvPicPr>
            <a:picLocks noRot="1" noChangeAspect="1"/>
          </p:cNvPicPr>
          <p:nvPr>
            <a:videoFile r:link="rId1"/>
          </p:nvPr>
        </p:nvPicPr>
        <p:blipFill>
          <a:blip r:embed="rId5"/>
          <a:stretch>
            <a:fillRect/>
          </a:stretch>
        </p:blipFill>
        <p:spPr>
          <a:xfrm>
            <a:off x="1066800" y="2511806"/>
            <a:ext cx="6172200" cy="3487293"/>
          </a:xfrm>
          <a:prstGeom prst="rect">
            <a:avLst/>
          </a:prstGeom>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arlow Medium" panose="00000600000000000000" pitchFamily="2" charset="0"/>
            </a:endParaRPr>
          </a:p>
        </p:txBody>
      </p:sp>
      <p:sp>
        <p:nvSpPr>
          <p:cNvPr id="14" name="Rectangle 13"/>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arlow Medium" panose="00000600000000000000" pitchFamily="2" charset="0"/>
            </a:endParaRPr>
          </a:p>
        </p:txBody>
      </p:sp>
      <p:sp>
        <p:nvSpPr>
          <p:cNvPr id="15"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dirty="0">
                <a:solidFill>
                  <a:schemeClr val="bg1"/>
                </a:solidFill>
                <a:latin typeface="Barlow Medium" panose="00000600000000000000" pitchFamily="2" charset="0"/>
              </a:rPr>
              <a:t>Eligibility</a:t>
            </a:r>
          </a:p>
        </p:txBody>
      </p:sp>
      <p:pic>
        <p:nvPicPr>
          <p:cNvPr id="1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sp>
        <p:nvSpPr>
          <p:cNvPr id="17" name="Title 1"/>
          <p:cNvSpPr txBox="1">
            <a:spLocks/>
          </p:cNvSpPr>
          <p:nvPr/>
        </p:nvSpPr>
        <p:spPr bwMode="auto">
          <a:xfrm>
            <a:off x="228600" y="0"/>
            <a:ext cx="1219200" cy="914400"/>
          </a:xfrm>
          <a:prstGeom prst="rect">
            <a:avLst/>
          </a:prstGeom>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4800" dirty="0">
                <a:solidFill>
                  <a:srgbClr val="00A255"/>
                </a:solidFill>
                <a:latin typeface="Barlow Medium" panose="00000600000000000000" pitchFamily="2" charset="0"/>
              </a:rPr>
              <a:t>$$$</a:t>
            </a:r>
            <a:endParaRPr lang="en-US" sz="13800" dirty="0">
              <a:solidFill>
                <a:srgbClr val="00A255"/>
              </a:solidFill>
              <a:latin typeface="Barlow Medium" panose="00000600000000000000" pitchFamily="2" charset="0"/>
            </a:endParaRPr>
          </a:p>
        </p:txBody>
      </p:sp>
      <p:sp>
        <p:nvSpPr>
          <p:cNvPr id="83971" name="Rectangle 3"/>
          <p:cNvSpPr>
            <a:spLocks noGrp="1" noChangeArrowheads="1"/>
          </p:cNvSpPr>
          <p:nvPr>
            <p:ph idx="1"/>
          </p:nvPr>
        </p:nvSpPr>
        <p:spPr>
          <a:xfrm>
            <a:off x="685800" y="1371600"/>
            <a:ext cx="8153400" cy="1981200"/>
          </a:xfrm>
        </p:spPr>
        <p:txBody>
          <a:bodyPr>
            <a:noAutofit/>
          </a:bodyPr>
          <a:lstStyle/>
          <a:p>
            <a:r>
              <a:rPr lang="en-US" dirty="0">
                <a:latin typeface="Barlow Medium" panose="00000600000000000000" pitchFamily="2" charset="0"/>
                <a:cs typeface="Arial" charset="0"/>
              </a:rPr>
              <a:t>Be a U.S. citizen or eligible non-citizen </a:t>
            </a:r>
          </a:p>
          <a:p>
            <a:r>
              <a:rPr lang="en-US" dirty="0">
                <a:latin typeface="Barlow Medium" panose="00000600000000000000" pitchFamily="2" charset="0"/>
                <a:cs typeface="Arial" charset="0"/>
              </a:rPr>
              <a:t>Have a valid Social Security number (unless you're from the Republic of the Marshall Islands, the Federated States of Micronesia, or the Republic of Palau) </a:t>
            </a:r>
          </a:p>
          <a:p>
            <a:r>
              <a:rPr lang="en-US" dirty="0">
                <a:latin typeface="Barlow Medium" panose="00000600000000000000" pitchFamily="2" charset="0"/>
                <a:cs typeface="Arial" charset="0"/>
              </a:rPr>
              <a:t>Comply with Selective Service registration, if required (see </a:t>
            </a:r>
            <a:r>
              <a:rPr lang="en-US" dirty="0">
                <a:solidFill>
                  <a:srgbClr val="000000"/>
                </a:solidFill>
                <a:latin typeface="Barlow Medium" panose="00000600000000000000" pitchFamily="2" charset="0"/>
                <a:cs typeface="Arial" charset="0"/>
                <a:hlinkClick r:id="rId4"/>
              </a:rPr>
              <a:t>www.sss.gov</a:t>
            </a:r>
            <a:r>
              <a:rPr lang="en-US" dirty="0">
                <a:solidFill>
                  <a:srgbClr val="000000"/>
                </a:solidFill>
                <a:latin typeface="Barlow Medium" panose="00000600000000000000" pitchFamily="2" charset="0"/>
                <a:cs typeface="Arial" charset="0"/>
              </a:rPr>
              <a:t> </a:t>
            </a:r>
            <a:r>
              <a:rPr lang="en-US" dirty="0">
                <a:latin typeface="Barlow Medium" panose="00000600000000000000" pitchFamily="2" charset="0"/>
                <a:cs typeface="Arial" charset="0"/>
              </a:rPr>
              <a:t>for more information</a:t>
            </a:r>
            <a:r>
              <a:rPr lang="en-US" sz="3600" dirty="0">
                <a:latin typeface="Barlow Medium" panose="00000600000000000000" pitchFamily="2" charset="0"/>
                <a:cs typeface="Arial" charset="0"/>
              </a:rPr>
              <a:t>) </a:t>
            </a:r>
          </a:p>
        </p:txBody>
      </p:sp>
    </p:spTree>
    <p:extLst>
      <p:ext uri="{BB962C8B-B14F-4D97-AF65-F5344CB8AC3E}">
        <p14:creationId xmlns:p14="http://schemas.microsoft.com/office/powerpoint/2010/main" val="2497478099"/>
      </p:ext>
    </p:extLst>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arlow Medium" panose="00000600000000000000" pitchFamily="2" charset="0"/>
            </a:endParaRPr>
          </a:p>
        </p:txBody>
      </p:sp>
      <p:sp>
        <p:nvSpPr>
          <p:cNvPr id="14" name="Rectangle 13"/>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arlow Medium" panose="00000600000000000000" pitchFamily="2" charset="0"/>
            </a:endParaRPr>
          </a:p>
        </p:txBody>
      </p:sp>
      <p:sp>
        <p:nvSpPr>
          <p:cNvPr id="15"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dirty="0">
                <a:solidFill>
                  <a:schemeClr val="bg1"/>
                </a:solidFill>
                <a:latin typeface="Barlow Medium" panose="00000600000000000000" pitchFamily="2" charset="0"/>
              </a:rPr>
              <a:t>Eligibility</a:t>
            </a:r>
          </a:p>
        </p:txBody>
      </p:sp>
      <p:pic>
        <p:nvPicPr>
          <p:cNvPr id="1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sp>
        <p:nvSpPr>
          <p:cNvPr id="17" name="Title 1"/>
          <p:cNvSpPr txBox="1">
            <a:spLocks/>
          </p:cNvSpPr>
          <p:nvPr/>
        </p:nvSpPr>
        <p:spPr bwMode="auto">
          <a:xfrm>
            <a:off x="228600" y="0"/>
            <a:ext cx="1524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4800" dirty="0">
                <a:solidFill>
                  <a:srgbClr val="00A255"/>
                </a:solidFill>
                <a:latin typeface="Barlow Medium" panose="00000600000000000000" pitchFamily="2" charset="0"/>
              </a:rPr>
              <a:t>$$$</a:t>
            </a:r>
            <a:endParaRPr lang="en-US" sz="13800" dirty="0">
              <a:solidFill>
                <a:srgbClr val="00A255"/>
              </a:solidFill>
              <a:latin typeface="Barlow Medium" panose="00000600000000000000" pitchFamily="2" charset="0"/>
            </a:endParaRPr>
          </a:p>
        </p:txBody>
      </p:sp>
      <p:sp>
        <p:nvSpPr>
          <p:cNvPr id="83971" name="Rectangle 3"/>
          <p:cNvSpPr>
            <a:spLocks noGrp="1" noChangeArrowheads="1"/>
          </p:cNvSpPr>
          <p:nvPr>
            <p:ph idx="1"/>
          </p:nvPr>
        </p:nvSpPr>
        <p:spPr>
          <a:xfrm>
            <a:off x="685800" y="1447800"/>
            <a:ext cx="7772400" cy="1981200"/>
          </a:xfrm>
        </p:spPr>
        <p:txBody>
          <a:bodyPr>
            <a:noAutofit/>
          </a:bodyPr>
          <a:lstStyle/>
          <a:p>
            <a:r>
              <a:rPr lang="en-US" sz="3600" dirty="0">
                <a:latin typeface="Barlow Medium" panose="00000600000000000000" pitchFamily="2" charset="0"/>
                <a:cs typeface="Arial" charset="0"/>
              </a:rPr>
              <a:t>You must not owe a refund on a federal grant or be in default on a federal student loan </a:t>
            </a:r>
          </a:p>
          <a:p>
            <a:r>
              <a:rPr lang="en-US" sz="3600" dirty="0">
                <a:latin typeface="Barlow Medium" panose="00000600000000000000" pitchFamily="2" charset="0"/>
                <a:cs typeface="Arial" charset="0"/>
              </a:rPr>
              <a:t>You must have financial need (except for unsubsidized Stafford Loans) </a:t>
            </a:r>
          </a:p>
          <a:p>
            <a:r>
              <a:rPr lang="en-US" sz="3600" dirty="0">
                <a:latin typeface="Barlow Medium" panose="00000600000000000000" pitchFamily="2" charset="0"/>
                <a:cs typeface="Arial" charset="0"/>
              </a:rPr>
              <a:t>You must not have certain </a:t>
            </a:r>
            <a:r>
              <a:rPr lang="en-US" sz="3600" dirty="0">
                <a:latin typeface="Barlow Medium" panose="00000600000000000000" pitchFamily="2" charset="0"/>
                <a:cs typeface="Arial" charset="0"/>
                <a:hlinkClick r:id="rId4"/>
              </a:rPr>
              <a:t>drug convictions</a:t>
            </a:r>
            <a:endParaRPr lang="en-US" sz="3600" dirty="0">
              <a:latin typeface="Barlow Medium" panose="00000600000000000000" pitchFamily="2" charset="0"/>
              <a:cs typeface="Arial" charset="0"/>
            </a:endParaRPr>
          </a:p>
        </p:txBody>
      </p:sp>
    </p:spTree>
    <p:extLst>
      <p:ext uri="{BB962C8B-B14F-4D97-AF65-F5344CB8AC3E}">
        <p14:creationId xmlns:p14="http://schemas.microsoft.com/office/powerpoint/2010/main" val="2535434786"/>
      </p:ext>
    </p:extLst>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dirty="0">
                <a:solidFill>
                  <a:schemeClr val="bg1"/>
                </a:solidFill>
              </a:rPr>
              <a:t>FAFSA</a:t>
            </a:r>
          </a:p>
        </p:txBody>
      </p:sp>
      <p:pic>
        <p:nvPicPr>
          <p:cNvPr id="1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8652641" y="6221466"/>
            <a:ext cx="491359" cy="636534"/>
          </a:xfrm>
          <a:prstGeom prst="rect">
            <a:avLst/>
          </a:prstGeom>
          <a:noFill/>
          <a:extLst>
            <a:ext uri="{909E8E84-426E-40DD-AFC4-6F175D3DCCD1}">
              <a14:hiddenFill xmlns:a14="http://schemas.microsoft.com/office/drawing/2010/main">
                <a:solidFill>
                  <a:srgbClr val="FFFFFF"/>
                </a:solidFill>
              </a14:hiddenFill>
            </a:ext>
          </a:extLst>
        </p:spPr>
      </p:pic>
      <p:sp>
        <p:nvSpPr>
          <p:cNvPr id="17" name="Title 1"/>
          <p:cNvSpPr txBox="1">
            <a:spLocks/>
          </p:cNvSpPr>
          <p:nvPr/>
        </p:nvSpPr>
        <p:spPr bwMode="auto">
          <a:xfrm>
            <a:off x="228600" y="0"/>
            <a:ext cx="1524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4800" dirty="0">
                <a:solidFill>
                  <a:srgbClr val="00A255"/>
                </a:solidFill>
              </a:rPr>
              <a:t>$$$</a:t>
            </a:r>
            <a:endParaRPr lang="en-US" sz="13800" dirty="0">
              <a:solidFill>
                <a:srgbClr val="00A255"/>
              </a:solidFill>
            </a:endParaRPr>
          </a:p>
        </p:txBody>
      </p:sp>
      <p:sp>
        <p:nvSpPr>
          <p:cNvPr id="83971" name="Rectangle 3"/>
          <p:cNvSpPr>
            <a:spLocks noGrp="1" noChangeArrowheads="1"/>
          </p:cNvSpPr>
          <p:nvPr>
            <p:ph idx="1"/>
          </p:nvPr>
        </p:nvSpPr>
        <p:spPr>
          <a:xfrm>
            <a:off x="609600" y="1868648"/>
            <a:ext cx="8077200" cy="1447800"/>
          </a:xfrm>
        </p:spPr>
        <p:txBody>
          <a:bodyPr>
            <a:normAutofit/>
          </a:bodyPr>
          <a:lstStyle/>
          <a:p>
            <a:pPr marL="0" indent="0" algn="ctr">
              <a:buNone/>
            </a:pPr>
            <a:r>
              <a:rPr lang="en-US" sz="3600" dirty="0">
                <a:latin typeface="Barlow Medium" panose="00000600000000000000" pitchFamily="2" charset="0"/>
              </a:rPr>
              <a:t>Example: the FAFSA determines eligibility for Pell Grants.</a:t>
            </a:r>
          </a:p>
        </p:txBody>
      </p:sp>
      <p:sp>
        <p:nvSpPr>
          <p:cNvPr id="18" name="Rectangle 3"/>
          <p:cNvSpPr txBox="1">
            <a:spLocks noChangeArrowheads="1"/>
          </p:cNvSpPr>
          <p:nvPr/>
        </p:nvSpPr>
        <p:spPr>
          <a:xfrm>
            <a:off x="942109" y="3429000"/>
            <a:ext cx="7476789" cy="1905000"/>
          </a:xfrm>
          <a:prstGeom prst="rect">
            <a:avLst/>
          </a:prstGeom>
          <a:solidFill>
            <a:schemeClr val="accent5">
              <a:lumMod val="20000"/>
              <a:lumOff val="80000"/>
            </a:schemeClr>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Aft>
                <a:spcPts val="0"/>
              </a:spcAft>
              <a:buFont typeface="Arial" pitchFamily="34" charset="0"/>
              <a:buNone/>
            </a:pPr>
            <a:r>
              <a:rPr lang="en-US" sz="3600" dirty="0">
                <a:latin typeface="Barlow Medium" panose="00000600000000000000" pitchFamily="2" charset="0"/>
              </a:rPr>
              <a:t>Pell Grants = money from the federal government for college that does not have to be paid back.</a:t>
            </a:r>
          </a:p>
        </p:txBody>
      </p:sp>
    </p:spTree>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dirty="0">
                <a:solidFill>
                  <a:schemeClr val="bg1"/>
                </a:solidFill>
                <a:latin typeface="Barlow Medium" panose="00000600000000000000" pitchFamily="2" charset="0"/>
              </a:rPr>
              <a:t>FAFSA</a:t>
            </a:r>
          </a:p>
        </p:txBody>
      </p:sp>
      <p:pic>
        <p:nvPicPr>
          <p:cNvPr id="1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8600677" y="6164361"/>
            <a:ext cx="535440" cy="693639"/>
          </a:xfrm>
          <a:prstGeom prst="rect">
            <a:avLst/>
          </a:prstGeom>
          <a:noFill/>
          <a:extLst>
            <a:ext uri="{909E8E84-426E-40DD-AFC4-6F175D3DCCD1}">
              <a14:hiddenFill xmlns:a14="http://schemas.microsoft.com/office/drawing/2010/main">
                <a:solidFill>
                  <a:srgbClr val="FFFFFF"/>
                </a:solidFill>
              </a14:hiddenFill>
            </a:ext>
          </a:extLst>
        </p:spPr>
      </p:pic>
      <p:sp>
        <p:nvSpPr>
          <p:cNvPr id="17" name="Title 1"/>
          <p:cNvSpPr txBox="1">
            <a:spLocks/>
          </p:cNvSpPr>
          <p:nvPr/>
        </p:nvSpPr>
        <p:spPr bwMode="auto">
          <a:xfrm>
            <a:off x="228600" y="0"/>
            <a:ext cx="1524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4800" dirty="0">
                <a:solidFill>
                  <a:srgbClr val="00A255"/>
                </a:solidFill>
              </a:rPr>
              <a:t>$$$</a:t>
            </a:r>
            <a:endParaRPr lang="en-US" sz="13800" dirty="0">
              <a:solidFill>
                <a:srgbClr val="00A255"/>
              </a:solidFill>
            </a:endParaRPr>
          </a:p>
        </p:txBody>
      </p:sp>
      <p:sp>
        <p:nvSpPr>
          <p:cNvPr id="83971" name="Rectangle 3"/>
          <p:cNvSpPr>
            <a:spLocks noGrp="1" noChangeArrowheads="1"/>
          </p:cNvSpPr>
          <p:nvPr>
            <p:ph idx="1"/>
          </p:nvPr>
        </p:nvSpPr>
        <p:spPr>
          <a:xfrm>
            <a:off x="1219200" y="1784758"/>
            <a:ext cx="6934200" cy="1600200"/>
          </a:xfrm>
        </p:spPr>
        <p:txBody>
          <a:bodyPr>
            <a:normAutofit lnSpcReduction="10000"/>
          </a:bodyPr>
          <a:lstStyle/>
          <a:p>
            <a:pPr marL="0" indent="0" algn="ctr">
              <a:buNone/>
            </a:pPr>
            <a:r>
              <a:rPr lang="en-US" sz="3600" dirty="0">
                <a:latin typeface="Barlow Medium" panose="00000600000000000000" pitchFamily="2" charset="0"/>
              </a:rPr>
              <a:t>Example: the FAFSA determines eligibility for the Utah Opportunity Grant.</a:t>
            </a:r>
          </a:p>
        </p:txBody>
      </p:sp>
      <p:sp>
        <p:nvSpPr>
          <p:cNvPr id="20" name="Rectangle 3"/>
          <p:cNvSpPr txBox="1">
            <a:spLocks noChangeArrowheads="1"/>
          </p:cNvSpPr>
          <p:nvPr/>
        </p:nvSpPr>
        <p:spPr>
          <a:xfrm>
            <a:off x="1447800" y="3733800"/>
            <a:ext cx="6248400" cy="1905000"/>
          </a:xfrm>
          <a:prstGeom prst="rect">
            <a:avLst/>
          </a:prstGeom>
          <a:solidFill>
            <a:schemeClr val="accent5">
              <a:lumMod val="20000"/>
              <a:lumOff val="80000"/>
            </a:schemeClr>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Aft>
                <a:spcPts val="0"/>
              </a:spcAft>
              <a:buNone/>
            </a:pPr>
            <a:r>
              <a:rPr lang="en-US" sz="3600" dirty="0">
                <a:latin typeface="Barlow Medium" panose="00000600000000000000" pitchFamily="2" charset="0"/>
              </a:rPr>
              <a:t>The largest need-based grant program for students going to college in Utah.</a:t>
            </a:r>
            <a:endParaRPr lang="en-US" sz="2800" dirty="0">
              <a:latin typeface="Barlow Medium" panose="00000600000000000000" pitchFamily="2" charset="0"/>
            </a:endParaRPr>
          </a:p>
        </p:txBody>
      </p:sp>
    </p:spTree>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 name="Rectangle 13"/>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15341" y="107101"/>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dirty="0">
                <a:solidFill>
                  <a:schemeClr val="bg1"/>
                </a:solidFill>
                <a:latin typeface="Barlow Medium" panose="00000600000000000000" pitchFamily="2" charset="0"/>
              </a:rPr>
              <a:t>Financial Aid</a:t>
            </a:r>
          </a:p>
        </p:txBody>
      </p:sp>
      <p:pic>
        <p:nvPicPr>
          <p:cNvPr id="1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sp>
        <p:nvSpPr>
          <p:cNvPr id="18" name="Title 1"/>
          <p:cNvSpPr txBox="1">
            <a:spLocks/>
          </p:cNvSpPr>
          <p:nvPr/>
        </p:nvSpPr>
        <p:spPr bwMode="auto">
          <a:xfrm>
            <a:off x="228600" y="0"/>
            <a:ext cx="1524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4800" dirty="0">
                <a:solidFill>
                  <a:srgbClr val="00A255"/>
                </a:solidFill>
              </a:rPr>
              <a:t>$$$</a:t>
            </a:r>
            <a:endParaRPr lang="en-US" sz="13800" dirty="0">
              <a:solidFill>
                <a:srgbClr val="00A255"/>
              </a:solidFill>
            </a:endParaRPr>
          </a:p>
        </p:txBody>
      </p:sp>
      <p:sp>
        <p:nvSpPr>
          <p:cNvPr id="9" name="Rectangle 3"/>
          <p:cNvSpPr>
            <a:spLocks noGrp="1" noChangeArrowheads="1"/>
          </p:cNvSpPr>
          <p:nvPr>
            <p:ph idx="1"/>
          </p:nvPr>
        </p:nvSpPr>
        <p:spPr>
          <a:xfrm>
            <a:off x="-11185" y="1499562"/>
            <a:ext cx="9144000" cy="609600"/>
          </a:xfrm>
          <a:solidFill>
            <a:srgbClr val="002060"/>
          </a:solidFill>
        </p:spPr>
        <p:txBody>
          <a:bodyPr anchor="ctr">
            <a:noAutofit/>
          </a:bodyPr>
          <a:lstStyle/>
          <a:p>
            <a:pPr marL="0" indent="0" algn="ctr">
              <a:spcBef>
                <a:spcPts val="0"/>
              </a:spcBef>
              <a:buNone/>
            </a:pPr>
            <a:r>
              <a:rPr lang="en-US" sz="3200" b="1" dirty="0">
                <a:solidFill>
                  <a:schemeClr val="bg1">
                    <a:lumMod val="95000"/>
                  </a:schemeClr>
                </a:solidFill>
              </a:rPr>
              <a:t>UTAH STUDENT AID APPLICATION</a:t>
            </a:r>
          </a:p>
        </p:txBody>
      </p:sp>
      <p:sp>
        <p:nvSpPr>
          <p:cNvPr id="4" name="Rectangle 3"/>
          <p:cNvSpPr/>
          <p:nvPr/>
        </p:nvSpPr>
        <p:spPr>
          <a:xfrm>
            <a:off x="9787" y="2283216"/>
            <a:ext cx="9144000" cy="1200329"/>
          </a:xfrm>
          <a:prstGeom prst="rect">
            <a:avLst/>
          </a:prstGeom>
        </p:spPr>
        <p:txBody>
          <a:bodyPr wrap="square">
            <a:spAutoFit/>
          </a:bodyPr>
          <a:lstStyle/>
          <a:p>
            <a:pPr algn="ctr"/>
            <a:r>
              <a:rPr lang="en-US" sz="3600" dirty="0">
                <a:latin typeface="Barlow" panose="00000500000000000000" pitchFamily="2" charset="0"/>
              </a:rPr>
              <a:t>Alternative to the FAFSA for state financial aid for undocumented Utah students</a:t>
            </a:r>
            <a:r>
              <a:rPr lang="en-US" sz="3600" dirty="0">
                <a:latin typeface="+mn-lt"/>
              </a:rPr>
              <a:t>.</a:t>
            </a:r>
          </a:p>
        </p:txBody>
      </p:sp>
      <p:sp>
        <p:nvSpPr>
          <p:cNvPr id="13" name="Rectangle 3"/>
          <p:cNvSpPr txBox="1">
            <a:spLocks noChangeArrowheads="1"/>
          </p:cNvSpPr>
          <p:nvPr/>
        </p:nvSpPr>
        <p:spPr>
          <a:xfrm>
            <a:off x="3093619" y="3657599"/>
            <a:ext cx="2926080" cy="1920240"/>
          </a:xfrm>
          <a:prstGeom prst="rect">
            <a:avLst/>
          </a:prstGeom>
          <a:solidFill>
            <a:schemeClr val="accent5">
              <a:lumMod val="20000"/>
              <a:lumOff val="80000"/>
            </a:schemeClr>
          </a:solidFill>
        </p:spPr>
        <p:txBody>
          <a:bodyPr vert="horz" lIns="91440" tIns="45720" rIns="91440" bIns="45720" rtlCol="0" anchor="ct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Aft>
                <a:spcPts val="0"/>
              </a:spcAft>
              <a:buFont typeface="Arial" pitchFamily="34" charset="0"/>
              <a:buNone/>
            </a:pPr>
            <a:r>
              <a:rPr lang="en-US" dirty="0">
                <a:latin typeface="Barlow" panose="00000500000000000000" pitchFamily="2" charset="0"/>
              </a:rPr>
              <a:t>Utah </a:t>
            </a:r>
            <a:br>
              <a:rPr lang="en-US" dirty="0">
                <a:latin typeface="Barlow" panose="00000500000000000000" pitchFamily="2" charset="0"/>
              </a:rPr>
            </a:br>
            <a:r>
              <a:rPr lang="en-US" dirty="0">
                <a:latin typeface="Barlow" panose="00000500000000000000" pitchFamily="2" charset="0"/>
              </a:rPr>
              <a:t>Promise</a:t>
            </a:r>
            <a:endParaRPr lang="en-US" sz="2800" dirty="0">
              <a:latin typeface="Barlow" panose="00000500000000000000" pitchFamily="2" charset="0"/>
            </a:endParaRPr>
          </a:p>
        </p:txBody>
      </p:sp>
    </p:spTree>
    <p:extLst>
      <p:ext uri="{BB962C8B-B14F-4D97-AF65-F5344CB8AC3E}">
        <p14:creationId xmlns:p14="http://schemas.microsoft.com/office/powerpoint/2010/main" val="2896942203"/>
      </p:ext>
    </p:extLst>
  </p:cSld>
  <p:clrMapOvr>
    <a:masterClrMapping/>
  </p:clrMapOvr>
  <p:transition>
    <p:wipe dir="d"/>
  </p:transition>
</p:sld>
</file>

<file path=ppt/theme/theme1.xml><?xml version="1.0" encoding="utf-8"?>
<a:theme xmlns:a="http://schemas.openxmlformats.org/drawingml/2006/main" name="Office Theme">
  <a:themeElements>
    <a:clrScheme name="Roadmap">
      <a:dk1>
        <a:sysClr val="windowText" lastClr="000000"/>
      </a:dk1>
      <a:lt1>
        <a:sysClr val="window" lastClr="FFFFFF"/>
      </a:lt1>
      <a:dk2>
        <a:srgbClr val="007F42"/>
      </a:dk2>
      <a:lt2>
        <a:srgbClr val="EEECE1"/>
      </a:lt2>
      <a:accent1>
        <a:srgbClr val="92D050"/>
      </a:accent1>
      <a:accent2>
        <a:srgbClr val="C0504D"/>
      </a:accent2>
      <a:accent3>
        <a:srgbClr val="007F42"/>
      </a:accent3>
      <a:accent4>
        <a:srgbClr val="8064A2"/>
      </a:accent4>
      <a:accent5>
        <a:srgbClr val="4BACC6"/>
      </a:accent5>
      <a:accent6>
        <a:srgbClr val="00B0F0"/>
      </a:accent6>
      <a:hlink>
        <a:srgbClr val="0000FF"/>
      </a:hlink>
      <a:folHlink>
        <a:srgbClr val="800080"/>
      </a:folHlink>
    </a:clrScheme>
    <a:fontScheme name="GEAR UP">
      <a:majorFont>
        <a:latin typeface="Rockwell"/>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1ea2b65f-2f5e-440e-b025-dfdfafd8e097}" enabled="0" method="" siteId="{1ea2b65f-2f5e-440e-b025-dfdfafd8e097}" removed="1"/>
</clbl:labelList>
</file>

<file path=docProps/app.xml><?xml version="1.0" encoding="utf-8"?>
<Properties xmlns="http://schemas.openxmlformats.org/officeDocument/2006/extended-properties" xmlns:vt="http://schemas.openxmlformats.org/officeDocument/2006/docPropsVTypes">
  <Template/>
  <TotalTime>3283</TotalTime>
  <Words>754</Words>
  <Application>Microsoft Office PowerPoint</Application>
  <PresentationFormat>On-screen Show (4:3)</PresentationFormat>
  <Paragraphs>114</Paragraphs>
  <Slides>15</Slides>
  <Notes>13</Notes>
  <HiddenSlides>0</HiddenSlides>
  <MMClips>1</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Barlow</vt:lpstr>
      <vt:lpstr>Barlow Medium</vt:lpstr>
      <vt:lpstr>Calibri</vt:lpstr>
      <vt:lpstr>Kabel Ult BT</vt:lpstr>
      <vt:lpstr>Noto Sans Med</vt:lpstr>
      <vt:lpstr>Rockwell</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Salem-Keizer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Wants Free Money???</dc:title>
  <dc:creator>Shreeve_Lisa</dc:creator>
  <cp:lastModifiedBy>Stephanie Stanley</cp:lastModifiedBy>
  <cp:revision>90</cp:revision>
  <cp:lastPrinted>1601-01-01T00:00:00Z</cp:lastPrinted>
  <dcterms:created xsi:type="dcterms:W3CDTF">2007-02-05T22:31:05Z</dcterms:created>
  <dcterms:modified xsi:type="dcterms:W3CDTF">2023-06-13T08:08:52Z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TC010721491033</vt:lpwstr>
  </property>
</Properties>
</file>