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0" r:id="rId2"/>
    <p:sldId id="287" r:id="rId3"/>
    <p:sldId id="275" r:id="rId4"/>
    <p:sldId id="284" r:id="rId5"/>
    <p:sldId id="262" r:id="rId6"/>
    <p:sldId id="280" r:id="rId7"/>
    <p:sldId id="286" r:id="rId8"/>
    <p:sldId id="289" r:id="rId9"/>
    <p:sldId id="279" r:id="rId10"/>
    <p:sldId id="292" r:id="rId11"/>
    <p:sldId id="274" r:id="rId12"/>
    <p:sldId id="283" r:id="rId13"/>
    <p:sldId id="263" r:id="rId14"/>
    <p:sldId id="282" r:id="rId15"/>
    <p:sldId id="257" r:id="rId16"/>
    <p:sldId id="281" r:id="rId17"/>
    <p:sldId id="278" r:id="rId18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5D38"/>
    <a:srgbClr val="038442"/>
    <a:srgbClr val="48A247"/>
    <a:srgbClr val="132F19"/>
    <a:srgbClr val="D8117D"/>
    <a:srgbClr val="78BE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D3DC79-4BC3-A147-83CD-8820E751B842}" v="17" dt="2023-09-25T16:54:55.6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54"/>
    <p:restoredTop sz="96327"/>
  </p:normalViewPr>
  <p:slideViewPr>
    <p:cSldViewPr snapToGrid="0" snapToObjects="1">
      <p:cViewPr varScale="1">
        <p:scale>
          <a:sx n="45" d="100"/>
          <a:sy n="45" d="100"/>
        </p:scale>
        <p:origin x="216" y="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800" b="1" i="0" u="none" strike="noStrike" kern="1200" spc="0" baseline="0">
              <a:solidFill>
                <a:srgbClr val="245D38"/>
              </a:solidFill>
              <a:latin typeface="Rajdhani" panose="02000000000000000000" pitchFamily="2" charset="77"/>
              <a:ea typeface="+mn-ea"/>
              <a:cs typeface="Rajdhani" panose="02000000000000000000" pitchFamily="2" charset="77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45D3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430</c:v>
                </c:pt>
                <c:pt idx="1">
                  <c:v>250</c:v>
                </c:pt>
                <c:pt idx="2">
                  <c:v>450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3B-294B-8CDA-78753F8A8A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3844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240</c:v>
                </c:pt>
                <c:pt idx="1">
                  <c:v>440</c:v>
                </c:pt>
                <c:pt idx="2">
                  <c:v>280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3B-294B-8CDA-78753F8A8A1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48A24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200</c:v>
                </c:pt>
                <c:pt idx="1">
                  <c:v>200</c:v>
                </c:pt>
                <c:pt idx="2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53B-294B-8CDA-78753F8A8A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97177216"/>
        <c:axId val="1354373807"/>
      </c:barChart>
      <c:catAx>
        <c:axId val="997177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ajdhani" panose="02000000000000000000" pitchFamily="2" charset="77"/>
                <a:ea typeface="+mn-ea"/>
                <a:cs typeface="Rajdhani" panose="02000000000000000000" pitchFamily="2" charset="77"/>
              </a:defRPr>
            </a:pPr>
            <a:endParaRPr lang="en-US"/>
          </a:p>
        </c:txPr>
        <c:crossAx val="1354373807"/>
        <c:crosses val="autoZero"/>
        <c:auto val="1"/>
        <c:lblAlgn val="ctr"/>
        <c:lblOffset val="100"/>
        <c:noMultiLvlLbl val="0"/>
      </c:catAx>
      <c:valAx>
        <c:axId val="13543738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ajdhani" panose="02000000000000000000" pitchFamily="2" charset="77"/>
                <a:ea typeface="+mn-ea"/>
                <a:cs typeface="Rajdhani" panose="02000000000000000000" pitchFamily="2" charset="77"/>
              </a:defRPr>
            </a:pPr>
            <a:endParaRPr lang="en-US"/>
          </a:p>
        </c:txPr>
        <c:crossAx val="997177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Rajdhani" panose="02000000000000000000" pitchFamily="2" charset="77"/>
              <a:ea typeface="+mn-ea"/>
              <a:cs typeface="Rajdhani" panose="02000000000000000000" pitchFamily="2" charset="77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48A247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C26-2346-867A-A0A726FB1CA3}"/>
              </c:ext>
            </c:extLst>
          </c:dPt>
          <c:dPt>
            <c:idx val="1"/>
            <c:bubble3D val="0"/>
            <c:spPr>
              <a:solidFill>
                <a:srgbClr val="48A24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C26-2346-867A-A0A726FB1CA3}"/>
              </c:ext>
            </c:extLst>
          </c:dPt>
          <c:cat>
            <c:strRef>
              <c:f>Sheet1!$A$2:$A$3</c:f>
              <c:strCache>
                <c:ptCount val="2"/>
                <c:pt idx="0">
                  <c:v>Blank</c:v>
                </c:pt>
                <c:pt idx="1">
                  <c:v>Green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C26-2346-867A-A0A726FB1C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800" b="1" i="0" u="none" strike="noStrike" kern="1200" spc="0" baseline="0">
              <a:solidFill>
                <a:srgbClr val="245D38"/>
              </a:solidFill>
              <a:latin typeface="Rajdhani" panose="02000000000000000000" pitchFamily="2" charset="77"/>
              <a:ea typeface="+mn-ea"/>
              <a:cs typeface="Rajdhani" panose="02000000000000000000" pitchFamily="2" charset="77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45D38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73-0D46-853D-238A0EDB87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3844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73-0D46-853D-238A0EDB87D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48A247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073-0D46-853D-238A0EDB87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97177216"/>
        <c:axId val="1354373807"/>
      </c:barChart>
      <c:catAx>
        <c:axId val="9971772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54373807"/>
        <c:crosses val="autoZero"/>
        <c:auto val="1"/>
        <c:lblAlgn val="ctr"/>
        <c:lblOffset val="100"/>
        <c:noMultiLvlLbl val="0"/>
      </c:catAx>
      <c:valAx>
        <c:axId val="13543738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ajdhani" panose="02000000000000000000" pitchFamily="2" charset="77"/>
                <a:ea typeface="+mn-ea"/>
                <a:cs typeface="Rajdhani" panose="02000000000000000000" pitchFamily="2" charset="77"/>
              </a:defRPr>
            </a:pPr>
            <a:endParaRPr lang="en-US"/>
          </a:p>
        </c:txPr>
        <c:crossAx val="997177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Rajdhani" panose="02000000000000000000" pitchFamily="2" charset="77"/>
              <a:ea typeface="+mn-ea"/>
              <a:cs typeface="Rajdhani" panose="02000000000000000000" pitchFamily="2" charset="77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48A247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845-3546-8D54-153989F3B99A}"/>
              </c:ext>
            </c:extLst>
          </c:dPt>
          <c:dPt>
            <c:idx val="1"/>
            <c:bubble3D val="0"/>
            <c:spPr>
              <a:solidFill>
                <a:srgbClr val="245D3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845-3546-8D54-153989F3B99A}"/>
              </c:ext>
            </c:extLst>
          </c:dPt>
          <c:cat>
            <c:strRef>
              <c:f>Sheet1!$A$2:$A$3</c:f>
              <c:strCache>
                <c:ptCount val="2"/>
                <c:pt idx="0">
                  <c:v>Blank</c:v>
                </c:pt>
                <c:pt idx="1">
                  <c:v>Green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845-3546-8D54-153989F3B9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48A247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819-2F41-AA14-246E71A3FE0E}"/>
              </c:ext>
            </c:extLst>
          </c:dPt>
          <c:dPt>
            <c:idx val="1"/>
            <c:bubble3D val="0"/>
            <c:spPr>
              <a:solidFill>
                <a:srgbClr val="48A24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819-2F41-AA14-246E71A3FE0E}"/>
              </c:ext>
            </c:extLst>
          </c:dPt>
          <c:cat>
            <c:strRef>
              <c:f>Sheet1!$A$2:$A$3</c:f>
              <c:strCache>
                <c:ptCount val="2"/>
                <c:pt idx="0">
                  <c:v>Blank</c:v>
                </c:pt>
                <c:pt idx="1">
                  <c:v>Green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819-2F41-AA14-246E71A3FE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48A247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D52-0742-96C2-2D27F0727D8B}"/>
              </c:ext>
            </c:extLst>
          </c:dPt>
          <c:dPt>
            <c:idx val="1"/>
            <c:bubble3D val="0"/>
            <c:spPr>
              <a:solidFill>
                <a:srgbClr val="48A24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D52-0742-96C2-2D27F0727D8B}"/>
              </c:ext>
            </c:extLst>
          </c:dPt>
          <c:cat>
            <c:strRef>
              <c:f>Sheet1!$A$2:$A$3</c:f>
              <c:strCache>
                <c:ptCount val="2"/>
                <c:pt idx="0">
                  <c:v>Blank</c:v>
                </c:pt>
                <c:pt idx="1">
                  <c:v>Green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52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D52-0742-96C2-2D27F0727D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48A247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019-9845-95DD-842452C5F1C9}"/>
              </c:ext>
            </c:extLst>
          </c:dPt>
          <c:dPt>
            <c:idx val="1"/>
            <c:bubble3D val="0"/>
            <c:spPr>
              <a:solidFill>
                <a:srgbClr val="48A24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019-9845-95DD-842452C5F1C9}"/>
              </c:ext>
            </c:extLst>
          </c:dPt>
          <c:cat>
            <c:strRef>
              <c:f>Sheet1!$A$2:$A$3</c:f>
              <c:strCache>
                <c:ptCount val="2"/>
                <c:pt idx="0">
                  <c:v>Blank</c:v>
                </c:pt>
                <c:pt idx="1">
                  <c:v>Green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019-9845-95DD-842452C5F1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48A247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EBA-E149-B3D2-3F5CE15FB7D0}"/>
              </c:ext>
            </c:extLst>
          </c:dPt>
          <c:dPt>
            <c:idx val="1"/>
            <c:bubble3D val="0"/>
            <c:spPr>
              <a:solidFill>
                <a:srgbClr val="48A24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EBA-E149-B3D2-3F5CE15FB7D0}"/>
              </c:ext>
            </c:extLst>
          </c:dPt>
          <c:cat>
            <c:strRef>
              <c:f>Sheet1!$A$2:$A$3</c:f>
              <c:strCache>
                <c:ptCount val="2"/>
                <c:pt idx="0">
                  <c:v>Blank</c:v>
                </c:pt>
                <c:pt idx="1">
                  <c:v>Green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52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EBA-E149-B3D2-3F5CE15FB7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48A247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FF2-D14C-8B50-497F1A46F348}"/>
              </c:ext>
            </c:extLst>
          </c:dPt>
          <c:dPt>
            <c:idx val="1"/>
            <c:bubble3D val="0"/>
            <c:spPr>
              <a:solidFill>
                <a:srgbClr val="48A24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FF2-D14C-8B50-497F1A46F348}"/>
              </c:ext>
            </c:extLst>
          </c:dPt>
          <c:cat>
            <c:strRef>
              <c:f>Sheet1!$A$2:$A$3</c:f>
              <c:strCache>
                <c:ptCount val="2"/>
                <c:pt idx="0">
                  <c:v>Blank</c:v>
                </c:pt>
                <c:pt idx="1">
                  <c:v>Green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F2-D14C-8B50-497F1A46F3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158D9-B704-3A4D-A9A1-D4AC13EB3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856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158D9-B704-3A4D-A9A1-D4AC13EB3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478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158D9-B704-3A4D-A9A1-D4AC13EB3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49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158D9-B704-3A4D-A9A1-D4AC13EB3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000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158D9-B704-3A4D-A9A1-D4AC13EB3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453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158D9-B704-3A4D-A9A1-D4AC13EB3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179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158D9-B704-3A4D-A9A1-D4AC13EB3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04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158D9-B704-3A4D-A9A1-D4AC13EB3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145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158D9-B704-3A4D-A9A1-D4AC13EB3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758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158D9-B704-3A4D-A9A1-D4AC13EB3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231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158D9-B704-3A4D-A9A1-D4AC13EB3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816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01AB5-4DDF-3846-8741-7CA8263FC2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158D9-B704-3A4D-A9A1-D4AC13EB3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226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2F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775D6AC-18C3-FE7A-F3D4-8592F63AB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12953901"/>
            <a:ext cx="24387168" cy="762099"/>
          </a:xfrm>
          <a:prstGeom prst="rect">
            <a:avLst/>
          </a:prstGeom>
        </p:spPr>
      </p:pic>
      <p:pic>
        <p:nvPicPr>
          <p:cNvPr id="6" name="UVUMonogramBlack-0006.png" descr="UVUMonogramBlack-0006.png">
            <a:extLst>
              <a:ext uri="{FF2B5EF4-FFF2-40B4-BE49-F238E27FC236}">
                <a16:creationId xmlns:a16="http://schemas.microsoft.com/office/drawing/2014/main" id="{2FC38D33-1E17-4940-F4D6-CA46AF9335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52281" y="11783660"/>
            <a:ext cx="2034894" cy="116396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Box 9">
            <a:extLst>
              <a:ext uri="{FF2B5EF4-FFF2-40B4-BE49-F238E27FC236}">
                <a16:creationId xmlns:a16="http://schemas.microsoft.com/office/drawing/2014/main" id="{9A4B9EF7-62EE-E6F4-5812-FBDC6A0D9E9F}"/>
              </a:ext>
            </a:extLst>
          </p:cNvPr>
          <p:cNvSpPr txBox="1"/>
          <p:nvPr/>
        </p:nvSpPr>
        <p:spPr>
          <a:xfrm>
            <a:off x="5670273" y="5971605"/>
            <a:ext cx="13056566" cy="1772791"/>
          </a:xfrm>
          <a:prstGeom prst="rect">
            <a:avLst/>
          </a:prstGeom>
          <a:ln w="12700">
            <a:miter lim="400000"/>
          </a:ln>
          <a:effectLst>
            <a:softEdge rad="0"/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algn="ctr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9600" b="1" spc="300" dirty="0">
                <a:solidFill>
                  <a:schemeClr val="bg1"/>
                </a:solidFill>
                <a:effectLst/>
                <a:latin typeface="Rajdhani" panose="02000000000000000000" pitchFamily="2" charset="77"/>
                <a:cs typeface="Rajdhani" panose="02000000000000000000" pitchFamily="2" charset="77"/>
              </a:rPr>
              <a:t>SLIDE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321772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lose up of a UVU engineering making adjustments to a piece of machinery.">
            <a:extLst>
              <a:ext uri="{FF2B5EF4-FFF2-40B4-BE49-F238E27FC236}">
                <a16:creationId xmlns:a16="http://schemas.microsoft.com/office/drawing/2014/main" id="{3091F9B0-BD93-C35B-4FD2-7024A7190D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0"/>
            <a:ext cx="24387177" cy="13716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0767E2E-CC35-0775-5BD5-239D0BBD7B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" y="12953901"/>
            <a:ext cx="24387168" cy="76209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2D887BE-21CA-BB7F-EE4D-D84B6A635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799766" y="0"/>
            <a:ext cx="7215809" cy="13716000"/>
          </a:xfrm>
          <a:prstGeom prst="rect">
            <a:avLst/>
          </a:prstGeom>
          <a:solidFill>
            <a:srgbClr val="132F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5" name="Chart 24" descr="Donut chart">
            <a:extLst>
              <a:ext uri="{FF2B5EF4-FFF2-40B4-BE49-F238E27FC236}">
                <a16:creationId xmlns:a16="http://schemas.microsoft.com/office/drawing/2014/main" id="{DF963481-2807-AE89-F66E-5063A30085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9206185"/>
              </p:ext>
            </p:extLst>
          </p:nvPr>
        </p:nvGraphicFramePr>
        <p:xfrm>
          <a:off x="16038359" y="4825211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43%">
            <a:extLst>
              <a:ext uri="{FF2B5EF4-FFF2-40B4-BE49-F238E27FC236}">
                <a16:creationId xmlns:a16="http://schemas.microsoft.com/office/drawing/2014/main" id="{543633BD-A9F6-55C4-F3BB-E6AE36D206CF}"/>
              </a:ext>
            </a:extLst>
          </p:cNvPr>
          <p:cNvSpPr txBox="1"/>
          <p:nvPr/>
        </p:nvSpPr>
        <p:spPr>
          <a:xfrm>
            <a:off x="16356872" y="5346873"/>
            <a:ext cx="1115477" cy="647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>
            <a:lvl1pPr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pPr algn="ctr"/>
            <a:r>
              <a:rPr lang="en-US" sz="2800" dirty="0">
                <a:solidFill>
                  <a:srgbClr val="FFFFFF"/>
                </a:solidFill>
              </a:rPr>
              <a:t>48</a:t>
            </a:r>
            <a:r>
              <a:rPr sz="2800" dirty="0">
                <a:solidFill>
                  <a:srgbClr val="FFFFFF"/>
                </a:solidFill>
              </a:rPr>
              <a:t>%</a:t>
            </a:r>
          </a:p>
        </p:txBody>
      </p:sp>
      <p:sp>
        <p:nvSpPr>
          <p:cNvPr id="27" name="TextBox 9">
            <a:extLst>
              <a:ext uri="{FF2B5EF4-FFF2-40B4-BE49-F238E27FC236}">
                <a16:creationId xmlns:a16="http://schemas.microsoft.com/office/drawing/2014/main" id="{7C56F19F-3758-B2A1-851E-39278A6CFF96}"/>
              </a:ext>
            </a:extLst>
          </p:cNvPr>
          <p:cNvSpPr txBox="1"/>
          <p:nvPr/>
        </p:nvSpPr>
        <p:spPr>
          <a:xfrm>
            <a:off x="18031227" y="5037814"/>
            <a:ext cx="4298548" cy="1265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, dolor Lorem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eiusmod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thorem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esse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nostrud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hodie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fugiat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28" name="TextBox 9">
            <a:extLst>
              <a:ext uri="{FF2B5EF4-FFF2-40B4-BE49-F238E27FC236}">
                <a16:creationId xmlns:a16="http://schemas.microsoft.com/office/drawing/2014/main" id="{A564541E-5621-D921-CA01-926C161E7C73}"/>
              </a:ext>
            </a:extLst>
          </p:cNvPr>
          <p:cNvSpPr txBox="1"/>
          <p:nvPr/>
        </p:nvSpPr>
        <p:spPr>
          <a:xfrm>
            <a:off x="18031227" y="6902929"/>
            <a:ext cx="4298548" cy="1265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, dolor Lorem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eiusmod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thorem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esse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nostrud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hodie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fugiat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29" name="TextBox 9">
            <a:extLst>
              <a:ext uri="{FF2B5EF4-FFF2-40B4-BE49-F238E27FC236}">
                <a16:creationId xmlns:a16="http://schemas.microsoft.com/office/drawing/2014/main" id="{29B3ADFE-8284-56BB-5554-7826C03B70E4}"/>
              </a:ext>
            </a:extLst>
          </p:cNvPr>
          <p:cNvSpPr txBox="1"/>
          <p:nvPr/>
        </p:nvSpPr>
        <p:spPr>
          <a:xfrm>
            <a:off x="18031227" y="8768045"/>
            <a:ext cx="4298548" cy="1265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, dolor Lorem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eiusmod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thorem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esse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nostrud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hodie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fugiat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31" name="TextBox 9">
            <a:extLst>
              <a:ext uri="{FF2B5EF4-FFF2-40B4-BE49-F238E27FC236}">
                <a16:creationId xmlns:a16="http://schemas.microsoft.com/office/drawing/2014/main" id="{26E62572-4979-CD8F-8519-27E9268857AD}"/>
              </a:ext>
            </a:extLst>
          </p:cNvPr>
          <p:cNvSpPr txBox="1"/>
          <p:nvPr/>
        </p:nvSpPr>
        <p:spPr>
          <a:xfrm>
            <a:off x="16485566" y="3679961"/>
            <a:ext cx="5844209" cy="978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b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solidFill>
                  <a:schemeClr val="bg1"/>
                </a:solidFill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</p:txBody>
      </p:sp>
      <p:graphicFrame>
        <p:nvGraphicFramePr>
          <p:cNvPr id="37" name="Chart 36" descr="Donut chart">
            <a:extLst>
              <a:ext uri="{FF2B5EF4-FFF2-40B4-BE49-F238E27FC236}">
                <a16:creationId xmlns:a16="http://schemas.microsoft.com/office/drawing/2014/main" id="{5A89A930-AEFE-11E0-4681-A4E10B882B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5694000"/>
              </p:ext>
            </p:extLst>
          </p:nvPr>
        </p:nvGraphicFramePr>
        <p:xfrm>
          <a:off x="16038359" y="6682926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8" name="43%">
            <a:extLst>
              <a:ext uri="{FF2B5EF4-FFF2-40B4-BE49-F238E27FC236}">
                <a16:creationId xmlns:a16="http://schemas.microsoft.com/office/drawing/2014/main" id="{DBFED9DE-0FB8-597D-29B4-7B7511A125D3}"/>
              </a:ext>
            </a:extLst>
          </p:cNvPr>
          <p:cNvSpPr txBox="1"/>
          <p:nvPr/>
        </p:nvSpPr>
        <p:spPr>
          <a:xfrm>
            <a:off x="16356872" y="7204588"/>
            <a:ext cx="1115477" cy="647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>
            <a:lvl1pPr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pPr algn="ctr"/>
            <a:r>
              <a:rPr lang="en-US" sz="2800" dirty="0">
                <a:solidFill>
                  <a:srgbClr val="FFFFFF"/>
                </a:solidFill>
              </a:rPr>
              <a:t>70</a:t>
            </a:r>
            <a:r>
              <a:rPr sz="2800" dirty="0">
                <a:solidFill>
                  <a:srgbClr val="FFFFFF"/>
                </a:solidFill>
              </a:rPr>
              <a:t>%</a:t>
            </a:r>
          </a:p>
        </p:txBody>
      </p:sp>
      <p:graphicFrame>
        <p:nvGraphicFramePr>
          <p:cNvPr id="40" name="Chart 39" descr="Donut chart">
            <a:extLst>
              <a:ext uri="{FF2B5EF4-FFF2-40B4-BE49-F238E27FC236}">
                <a16:creationId xmlns:a16="http://schemas.microsoft.com/office/drawing/2014/main" id="{C19C73AD-F349-EB1A-F8B6-9C697D15D4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13497"/>
              </p:ext>
            </p:extLst>
          </p:nvPr>
        </p:nvGraphicFramePr>
        <p:xfrm>
          <a:off x="16038358" y="8540641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1" name="43%">
            <a:extLst>
              <a:ext uri="{FF2B5EF4-FFF2-40B4-BE49-F238E27FC236}">
                <a16:creationId xmlns:a16="http://schemas.microsoft.com/office/drawing/2014/main" id="{ABEEDAB2-1171-59E4-9365-F515B6B9CCE1}"/>
              </a:ext>
            </a:extLst>
          </p:cNvPr>
          <p:cNvSpPr txBox="1"/>
          <p:nvPr/>
        </p:nvSpPr>
        <p:spPr>
          <a:xfrm>
            <a:off x="16356871" y="9062303"/>
            <a:ext cx="1115477" cy="647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>
            <a:lvl1pPr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pPr algn="ctr"/>
            <a:r>
              <a:rPr lang="en-US" sz="2800" dirty="0">
                <a:solidFill>
                  <a:srgbClr val="FFFFFF"/>
                </a:solidFill>
              </a:rPr>
              <a:t>92</a:t>
            </a:r>
            <a:r>
              <a:rPr sz="2800" dirty="0">
                <a:solidFill>
                  <a:srgbClr val="FFFFFF"/>
                </a:solidFill>
              </a:rPr>
              <a:t>%</a:t>
            </a:r>
          </a:p>
        </p:txBody>
      </p:sp>
      <p:pic>
        <p:nvPicPr>
          <p:cNvPr id="15" name="UVUMonogramBlack-0006.png" descr="UVUMonogramBlack-0006.png">
            <a:extLst>
              <a:ext uri="{FF2B5EF4-FFF2-40B4-BE49-F238E27FC236}">
                <a16:creationId xmlns:a16="http://schemas.microsoft.com/office/drawing/2014/main" id="{3A42585C-E866-BC74-9F2C-D1222BA07AE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70000" contrast="-70000"/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90223" y="12523513"/>
            <a:ext cx="2034894" cy="116396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010901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UVU engineering student receives instruction from a professor while working on a piece of equipment.">
            <a:extLst>
              <a:ext uri="{FF2B5EF4-FFF2-40B4-BE49-F238E27FC236}">
                <a16:creationId xmlns:a16="http://schemas.microsoft.com/office/drawing/2014/main" id="{D343D100-BB66-D3B6-2C52-F022EDA58C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24387176" cy="13716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0767E2E-CC35-0775-5BD5-239D0BBD7B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953901"/>
            <a:ext cx="24387175" cy="76209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2D887BE-21CA-BB7F-EE4D-D84B6A635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799766" y="0"/>
            <a:ext cx="7215809" cy="137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BE38885E-3D9C-B31D-FE82-C089FCA045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0757217"/>
              </p:ext>
            </p:extLst>
          </p:nvPr>
        </p:nvGraphicFramePr>
        <p:xfrm>
          <a:off x="16038359" y="4825211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43%">
            <a:extLst>
              <a:ext uri="{FF2B5EF4-FFF2-40B4-BE49-F238E27FC236}">
                <a16:creationId xmlns:a16="http://schemas.microsoft.com/office/drawing/2014/main" id="{7AED15B1-E209-F314-E0A2-CE5E7E36B9B2}"/>
              </a:ext>
            </a:extLst>
          </p:cNvPr>
          <p:cNvSpPr txBox="1"/>
          <p:nvPr/>
        </p:nvSpPr>
        <p:spPr>
          <a:xfrm>
            <a:off x="16485566" y="5247615"/>
            <a:ext cx="1115477" cy="846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>
            <a:lvl1pPr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rPr lang="en-US" dirty="0">
                <a:solidFill>
                  <a:srgbClr val="245D38"/>
                </a:solidFill>
                <a:latin typeface="Rajdhani Medium" panose="02000000000000000000" pitchFamily="2" charset="77"/>
                <a:cs typeface="Rajdhani Medium" panose="02000000000000000000" pitchFamily="2" charset="77"/>
              </a:rPr>
              <a:t>48</a:t>
            </a:r>
            <a:r>
              <a:rPr dirty="0">
                <a:solidFill>
                  <a:srgbClr val="245D38"/>
                </a:solidFill>
                <a:latin typeface="Rajdhani Medium" panose="02000000000000000000" pitchFamily="2" charset="77"/>
                <a:cs typeface="Rajdhani Medium" panose="02000000000000000000" pitchFamily="2" charset="77"/>
              </a:rPr>
              <a:t>%</a:t>
            </a:r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DE525F51-C827-406B-8250-CC207BFD96A9}"/>
              </a:ext>
            </a:extLst>
          </p:cNvPr>
          <p:cNvSpPr txBox="1"/>
          <p:nvPr/>
        </p:nvSpPr>
        <p:spPr>
          <a:xfrm>
            <a:off x="18031227" y="5037814"/>
            <a:ext cx="4298548" cy="1265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Elit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, dolor Lorem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eiusmod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thorem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,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esse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nostrud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hodie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fugiat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id="{F0F50C9D-3D58-B081-BDDE-4117E950F74B}"/>
              </a:ext>
            </a:extLst>
          </p:cNvPr>
          <p:cNvSpPr txBox="1"/>
          <p:nvPr/>
        </p:nvSpPr>
        <p:spPr>
          <a:xfrm>
            <a:off x="18031227" y="6902929"/>
            <a:ext cx="4298548" cy="1265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Elit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, dolor Lorem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eiusmod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thorem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,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esse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nostrud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hodie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fugiat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91208D68-F88A-7545-4B0A-625105A68657}"/>
              </a:ext>
            </a:extLst>
          </p:cNvPr>
          <p:cNvSpPr txBox="1"/>
          <p:nvPr/>
        </p:nvSpPr>
        <p:spPr>
          <a:xfrm>
            <a:off x="18031227" y="8768045"/>
            <a:ext cx="4298548" cy="1265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Elit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, dolor Lorem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eiusmod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thorem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,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esse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nostrud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hodie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fugiat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30" name="TextBox 9">
            <a:extLst>
              <a:ext uri="{FF2B5EF4-FFF2-40B4-BE49-F238E27FC236}">
                <a16:creationId xmlns:a16="http://schemas.microsoft.com/office/drawing/2014/main" id="{99D3EC23-28D0-C23F-B234-F692260A1CD2}"/>
              </a:ext>
            </a:extLst>
          </p:cNvPr>
          <p:cNvSpPr txBox="1"/>
          <p:nvPr/>
        </p:nvSpPr>
        <p:spPr>
          <a:xfrm>
            <a:off x="16485566" y="3679961"/>
            <a:ext cx="5844209" cy="978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b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solidFill>
                  <a:srgbClr val="245D38"/>
                </a:solidFill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</p:txBody>
      </p:sp>
      <p:graphicFrame>
        <p:nvGraphicFramePr>
          <p:cNvPr id="32" name="Chart 31">
            <a:extLst>
              <a:ext uri="{FF2B5EF4-FFF2-40B4-BE49-F238E27FC236}">
                <a16:creationId xmlns:a16="http://schemas.microsoft.com/office/drawing/2014/main" id="{3CD1EDB3-0376-5716-B576-2305A05312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9686225"/>
              </p:ext>
            </p:extLst>
          </p:nvPr>
        </p:nvGraphicFramePr>
        <p:xfrm>
          <a:off x="16038359" y="6682926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3" name="43%">
            <a:extLst>
              <a:ext uri="{FF2B5EF4-FFF2-40B4-BE49-F238E27FC236}">
                <a16:creationId xmlns:a16="http://schemas.microsoft.com/office/drawing/2014/main" id="{899B6626-DEBD-26B1-032D-CFE1BE70BD39}"/>
              </a:ext>
            </a:extLst>
          </p:cNvPr>
          <p:cNvSpPr txBox="1"/>
          <p:nvPr/>
        </p:nvSpPr>
        <p:spPr>
          <a:xfrm>
            <a:off x="16485566" y="7105330"/>
            <a:ext cx="1115477" cy="846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>
            <a:lvl1pPr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rPr lang="en-US" dirty="0">
                <a:solidFill>
                  <a:srgbClr val="245D38"/>
                </a:solidFill>
                <a:latin typeface="Rajdhani Medium" panose="02000000000000000000" pitchFamily="2" charset="77"/>
                <a:cs typeface="Rajdhani Medium" panose="02000000000000000000" pitchFamily="2" charset="77"/>
              </a:rPr>
              <a:t>70</a:t>
            </a:r>
            <a:r>
              <a:rPr dirty="0">
                <a:solidFill>
                  <a:srgbClr val="245D38"/>
                </a:solidFill>
                <a:latin typeface="Rajdhani Medium" panose="02000000000000000000" pitchFamily="2" charset="77"/>
                <a:cs typeface="Rajdhani Medium" panose="02000000000000000000" pitchFamily="2" charset="77"/>
              </a:rPr>
              <a:t>%</a:t>
            </a: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FF1AF887-C207-B8DB-4CEF-DD6EBF80DB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0611193"/>
              </p:ext>
            </p:extLst>
          </p:nvPr>
        </p:nvGraphicFramePr>
        <p:xfrm>
          <a:off x="16038358" y="8540641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5" name="43%">
            <a:extLst>
              <a:ext uri="{FF2B5EF4-FFF2-40B4-BE49-F238E27FC236}">
                <a16:creationId xmlns:a16="http://schemas.microsoft.com/office/drawing/2014/main" id="{DF26281B-C827-6976-924B-7005748E922D}"/>
              </a:ext>
            </a:extLst>
          </p:cNvPr>
          <p:cNvSpPr txBox="1"/>
          <p:nvPr/>
        </p:nvSpPr>
        <p:spPr>
          <a:xfrm>
            <a:off x="16485566" y="8963045"/>
            <a:ext cx="1115477" cy="846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>
            <a:lvl1pPr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rPr lang="en-US" dirty="0">
                <a:solidFill>
                  <a:srgbClr val="245D38"/>
                </a:solidFill>
                <a:latin typeface="Rajdhani Medium" panose="02000000000000000000" pitchFamily="2" charset="77"/>
                <a:cs typeface="Rajdhani Medium" panose="02000000000000000000" pitchFamily="2" charset="77"/>
              </a:rPr>
              <a:t>92</a:t>
            </a:r>
            <a:r>
              <a:rPr dirty="0">
                <a:solidFill>
                  <a:srgbClr val="245D38"/>
                </a:solidFill>
                <a:latin typeface="Rajdhani Medium" panose="02000000000000000000" pitchFamily="2" charset="77"/>
                <a:cs typeface="Rajdhani Medium" panose="02000000000000000000" pitchFamily="2" charset="77"/>
              </a:rPr>
              <a:t>%</a:t>
            </a:r>
          </a:p>
        </p:txBody>
      </p:sp>
      <p:pic>
        <p:nvPicPr>
          <p:cNvPr id="15" name="UVUMonogramBlack-0006.png" descr="UVUMonogramBlack-0006.png">
            <a:extLst>
              <a:ext uri="{FF2B5EF4-FFF2-40B4-BE49-F238E27FC236}">
                <a16:creationId xmlns:a16="http://schemas.microsoft.com/office/drawing/2014/main" id="{7E2BDBA2-B7E4-6996-3E50-C4DDA2F39B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15255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90223" y="12552040"/>
            <a:ext cx="2034894" cy="116396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03663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56EA6445-A7DC-7F54-E083-690E1A3B4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3587" cy="1371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UVUMonogramBlack-0006.png" descr="UVUMonogramBlack-0006.png">
            <a:extLst>
              <a:ext uri="{FF2B5EF4-FFF2-40B4-BE49-F238E27FC236}">
                <a16:creationId xmlns:a16="http://schemas.microsoft.com/office/drawing/2014/main" id="{97FB679E-6D25-5458-4AA0-3353274C79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15255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49107" y="12552040"/>
            <a:ext cx="2034894" cy="11639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Picture 23" descr="A father holds his daughter while she excitedly uses a stethoscope to listen to her doctor's heartbeat.">
            <a:extLst>
              <a:ext uri="{FF2B5EF4-FFF2-40B4-BE49-F238E27FC236}">
                <a16:creationId xmlns:a16="http://schemas.microsoft.com/office/drawing/2014/main" id="{7E7A5CFC-F8B2-7303-8263-39287260A6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43198"/>
            <a:ext cx="13565186" cy="8229601"/>
          </a:xfrm>
          <a:prstGeom prst="rect">
            <a:avLst/>
          </a:prstGeom>
        </p:spPr>
      </p:pic>
      <p:sp>
        <p:nvSpPr>
          <p:cNvPr id="13" name="TextBox 9">
            <a:extLst>
              <a:ext uri="{FF2B5EF4-FFF2-40B4-BE49-F238E27FC236}">
                <a16:creationId xmlns:a16="http://schemas.microsoft.com/office/drawing/2014/main" id="{125FE886-4E61-4EB4-15FD-0A70E8B22EBB}"/>
              </a:ext>
            </a:extLst>
          </p:cNvPr>
          <p:cNvSpPr txBox="1"/>
          <p:nvPr/>
        </p:nvSpPr>
        <p:spPr>
          <a:xfrm>
            <a:off x="15087599" y="5085430"/>
            <a:ext cx="7927974" cy="35451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>
                <a:latin typeface="PT Serif" panose="020A0603040505020204" pitchFamily="18" charset="77"/>
              </a:rPr>
              <a:t>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. Qui </a:t>
            </a:r>
            <a:r>
              <a:rPr lang="en-US" sz="2800" dirty="0" err="1">
                <a:latin typeface="PT Serif" panose="020A0603040505020204" pitchFamily="18" charset="77"/>
              </a:rPr>
              <a:t>mollit</a:t>
            </a:r>
            <a:r>
              <a:rPr lang="en-US" sz="2800" dirty="0">
                <a:latin typeface="PT Serif" panose="020A0603040505020204" pitchFamily="18" charset="77"/>
              </a:rPr>
              <a:t> sit </a:t>
            </a:r>
            <a:r>
              <a:rPr lang="en-US" sz="2800" dirty="0" err="1">
                <a:latin typeface="PT Serif" panose="020A0603040505020204" pitchFamily="18" charset="77"/>
              </a:rPr>
              <a:t>adipiscing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consequat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 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. Qui </a:t>
            </a:r>
            <a:r>
              <a:rPr lang="en-US" sz="2800" dirty="0" err="1">
                <a:latin typeface="PT Serif" panose="020A0603040505020204" pitchFamily="18" charset="77"/>
              </a:rPr>
              <a:t>mollit</a:t>
            </a:r>
            <a:r>
              <a:rPr lang="en-US" sz="2800" dirty="0">
                <a:latin typeface="PT Serif" panose="020A0603040505020204" pitchFamily="18" charset="77"/>
              </a:rPr>
              <a:t> sit </a:t>
            </a:r>
            <a:r>
              <a:rPr lang="en-US" sz="2800" dirty="0" err="1">
                <a:latin typeface="PT Serif" panose="020A0603040505020204" pitchFamily="18" charset="77"/>
              </a:rPr>
              <a:t>adipiscing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consequat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34490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B8F5DAA2-EDAE-2F1C-4FA7-81BBDD3C5203}"/>
              </a:ext>
            </a:extLst>
          </p:cNvPr>
          <p:cNvSpPr/>
          <p:nvPr/>
        </p:nvSpPr>
        <p:spPr>
          <a:xfrm>
            <a:off x="12193588" y="0"/>
            <a:ext cx="12193587" cy="1371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E8D6ABC-D478-8B0A-11F8-380922A8C91F}"/>
              </a:ext>
            </a:extLst>
          </p:cNvPr>
          <p:cNvGrpSpPr/>
          <p:nvPr/>
        </p:nvGrpSpPr>
        <p:grpSpPr>
          <a:xfrm>
            <a:off x="1292088" y="5037814"/>
            <a:ext cx="5844209" cy="1265986"/>
            <a:chOff x="1292088" y="5037814"/>
            <a:chExt cx="5844209" cy="1265986"/>
          </a:xfrm>
        </p:grpSpPr>
        <p:sp>
          <p:nvSpPr>
            <p:cNvPr id="26" name="43%">
              <a:extLst>
                <a:ext uri="{FF2B5EF4-FFF2-40B4-BE49-F238E27FC236}">
                  <a16:creationId xmlns:a16="http://schemas.microsoft.com/office/drawing/2014/main" id="{2ACE11DF-B9A9-4C89-CBCE-6C126D194D36}"/>
                </a:ext>
              </a:extLst>
            </p:cNvPr>
            <p:cNvSpPr txBox="1"/>
            <p:nvPr/>
          </p:nvSpPr>
          <p:spPr>
            <a:xfrm>
              <a:off x="1292088" y="5247615"/>
              <a:ext cx="1115477" cy="8463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tIns="91439" bIns="91439" anchor="ctr">
              <a:spAutoFit/>
            </a:bodyPr>
            <a:lstStyle>
              <a:lvl1pPr defTabSz="685800">
                <a:lnSpc>
                  <a:spcPct val="110000"/>
                </a:lnSpc>
                <a:defRPr sz="4000">
                  <a:solidFill>
                    <a:srgbClr val="275D38"/>
                  </a:solidFill>
                  <a:latin typeface="Rajdhani SemiBold"/>
                  <a:ea typeface="Rajdhani SemiBold"/>
                  <a:cs typeface="Rajdhani SemiBold"/>
                  <a:sym typeface="Rajdhani SemiBold"/>
                </a:defRPr>
              </a:lvl1pPr>
            </a:lstStyle>
            <a:p>
              <a:r>
                <a:rPr lang="en-US" b="1" dirty="0">
                  <a:solidFill>
                    <a:srgbClr val="48A247"/>
                  </a:solidFill>
                  <a:latin typeface="Rajdhani SemiBold" panose="02000000000000000000" pitchFamily="2" charset="77"/>
                  <a:cs typeface="Rajdhani SemiBold" panose="02000000000000000000" pitchFamily="2" charset="77"/>
                </a:rPr>
                <a:t>48</a:t>
              </a:r>
              <a:r>
                <a:rPr b="1" dirty="0">
                  <a:solidFill>
                    <a:srgbClr val="48A247"/>
                  </a:solidFill>
                  <a:latin typeface="Rajdhani SemiBold" panose="02000000000000000000" pitchFamily="2" charset="77"/>
                  <a:cs typeface="Rajdhani SemiBold" panose="02000000000000000000" pitchFamily="2" charset="77"/>
                </a:rPr>
                <a:t>%</a:t>
              </a:r>
            </a:p>
          </p:txBody>
        </p:sp>
        <p:sp>
          <p:nvSpPr>
            <p:cNvPr id="27" name="TextBox 9">
              <a:extLst>
                <a:ext uri="{FF2B5EF4-FFF2-40B4-BE49-F238E27FC236}">
                  <a16:creationId xmlns:a16="http://schemas.microsoft.com/office/drawing/2014/main" id="{F7298246-D6C3-4E5B-2BF5-8BCA16FA2ED4}"/>
                </a:ext>
              </a:extLst>
            </p:cNvPr>
            <p:cNvSpPr txBox="1"/>
            <p:nvPr/>
          </p:nvSpPr>
          <p:spPr>
            <a:xfrm>
              <a:off x="2837749" y="5037814"/>
              <a:ext cx="4298548" cy="12659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tIns="91439" bIns="91439" anchor="ctr">
              <a:spAutoFit/>
            </a:bodyPr>
            <a:lstStyle/>
            <a:p>
              <a:pPr defTabSz="685800">
                <a:lnSpc>
                  <a:spcPct val="120000"/>
                </a:lnSpc>
                <a:defRPr>
                  <a:latin typeface="Rajdhani Medium"/>
                  <a:ea typeface="Rajdhani Medium"/>
                  <a:cs typeface="Rajdhani Medium"/>
                  <a:sym typeface="Rajdhani Medium"/>
                </a:defRPr>
              </a:pPr>
              <a:r>
                <a:rPr lang="en-US" sz="2000" dirty="0" err="1">
                  <a:latin typeface="PT Serif" panose="020A0603040505020204" pitchFamily="18" charset="77"/>
                </a:rPr>
                <a:t>Elit</a:t>
              </a:r>
              <a:r>
                <a:rPr lang="en-US" sz="2000" dirty="0">
                  <a:latin typeface="PT Serif" panose="020A0603040505020204" pitchFamily="18" charset="77"/>
                </a:rPr>
                <a:t>, dolor Lorem </a:t>
              </a:r>
              <a:r>
                <a:rPr lang="en-US" sz="2000" dirty="0" err="1">
                  <a:latin typeface="PT Serif" panose="020A0603040505020204" pitchFamily="18" charset="77"/>
                </a:rPr>
                <a:t>eiusmod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thorem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reprehenderit</a:t>
              </a:r>
              <a:r>
                <a:rPr lang="en-US" sz="2000" dirty="0">
                  <a:latin typeface="PT Serif" panose="020A0603040505020204" pitchFamily="18" charset="77"/>
                </a:rPr>
                <a:t>, </a:t>
              </a:r>
              <a:r>
                <a:rPr lang="en-US" sz="2000" dirty="0" err="1">
                  <a:latin typeface="PT Serif" panose="020A0603040505020204" pitchFamily="18" charset="77"/>
                </a:rPr>
                <a:t>esse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nostrud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reprehenderit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hodie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fugiat</a:t>
              </a:r>
              <a:r>
                <a:rPr lang="en-US" sz="2000" dirty="0">
                  <a:latin typeface="PT Serif" panose="020A0603040505020204" pitchFamily="18" charset="77"/>
                </a:rPr>
                <a:t>.</a:t>
              </a:r>
            </a:p>
          </p:txBody>
        </p:sp>
      </p:grpSp>
      <p:sp>
        <p:nvSpPr>
          <p:cNvPr id="30" name="TextBox 9">
            <a:extLst>
              <a:ext uri="{FF2B5EF4-FFF2-40B4-BE49-F238E27FC236}">
                <a16:creationId xmlns:a16="http://schemas.microsoft.com/office/drawing/2014/main" id="{3C4F4499-C5AF-D98F-2E85-F6DB87B29D23}"/>
              </a:ext>
            </a:extLst>
          </p:cNvPr>
          <p:cNvSpPr txBox="1"/>
          <p:nvPr/>
        </p:nvSpPr>
        <p:spPr>
          <a:xfrm>
            <a:off x="1292088" y="3679961"/>
            <a:ext cx="5844209" cy="978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b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solidFill>
                  <a:srgbClr val="245D38"/>
                </a:solidFill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0D6E8EB-A355-2E72-8CBA-6C9D28660195}"/>
              </a:ext>
            </a:extLst>
          </p:cNvPr>
          <p:cNvGrpSpPr/>
          <p:nvPr/>
        </p:nvGrpSpPr>
        <p:grpSpPr>
          <a:xfrm>
            <a:off x="1292088" y="6902929"/>
            <a:ext cx="5844209" cy="1265986"/>
            <a:chOff x="1292088" y="6902929"/>
            <a:chExt cx="5844209" cy="1265986"/>
          </a:xfrm>
        </p:grpSpPr>
        <p:sp>
          <p:nvSpPr>
            <p:cNvPr id="28" name="TextBox 9">
              <a:extLst>
                <a:ext uri="{FF2B5EF4-FFF2-40B4-BE49-F238E27FC236}">
                  <a16:creationId xmlns:a16="http://schemas.microsoft.com/office/drawing/2014/main" id="{081BA8A8-6126-C98E-858B-B11E9CD0EDD4}"/>
                </a:ext>
              </a:extLst>
            </p:cNvPr>
            <p:cNvSpPr txBox="1"/>
            <p:nvPr/>
          </p:nvSpPr>
          <p:spPr>
            <a:xfrm>
              <a:off x="2837749" y="6902929"/>
              <a:ext cx="4298548" cy="12659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tIns="91439" bIns="91439" anchor="ctr">
              <a:spAutoFit/>
            </a:bodyPr>
            <a:lstStyle/>
            <a:p>
              <a:pPr defTabSz="685800">
                <a:lnSpc>
                  <a:spcPct val="120000"/>
                </a:lnSpc>
                <a:defRPr>
                  <a:latin typeface="Rajdhani Medium"/>
                  <a:ea typeface="Rajdhani Medium"/>
                  <a:cs typeface="Rajdhani Medium"/>
                  <a:sym typeface="Rajdhani Medium"/>
                </a:defRPr>
              </a:pPr>
              <a:r>
                <a:rPr lang="en-US" sz="2000" dirty="0" err="1">
                  <a:latin typeface="PT Serif" panose="020A0603040505020204" pitchFamily="18" charset="77"/>
                </a:rPr>
                <a:t>Elit</a:t>
              </a:r>
              <a:r>
                <a:rPr lang="en-US" sz="2000" dirty="0">
                  <a:latin typeface="PT Serif" panose="020A0603040505020204" pitchFamily="18" charset="77"/>
                </a:rPr>
                <a:t>, dolor Lorem </a:t>
              </a:r>
              <a:r>
                <a:rPr lang="en-US" sz="2000" dirty="0" err="1">
                  <a:latin typeface="PT Serif" panose="020A0603040505020204" pitchFamily="18" charset="77"/>
                </a:rPr>
                <a:t>eiusmod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thorem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reprehenderit</a:t>
              </a:r>
              <a:r>
                <a:rPr lang="en-US" sz="2000" dirty="0">
                  <a:latin typeface="PT Serif" panose="020A0603040505020204" pitchFamily="18" charset="77"/>
                </a:rPr>
                <a:t>, </a:t>
              </a:r>
              <a:r>
                <a:rPr lang="en-US" sz="2000" dirty="0" err="1">
                  <a:latin typeface="PT Serif" panose="020A0603040505020204" pitchFamily="18" charset="77"/>
                </a:rPr>
                <a:t>esse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nostrud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reprehenderit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hodie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fugiat</a:t>
              </a:r>
              <a:r>
                <a:rPr lang="en-US" sz="2000" dirty="0">
                  <a:latin typeface="PT Serif" panose="020A0603040505020204" pitchFamily="18" charset="77"/>
                </a:rPr>
                <a:t>.</a:t>
              </a:r>
            </a:p>
          </p:txBody>
        </p:sp>
        <p:sp>
          <p:nvSpPr>
            <p:cNvPr id="31" name="43%">
              <a:extLst>
                <a:ext uri="{FF2B5EF4-FFF2-40B4-BE49-F238E27FC236}">
                  <a16:creationId xmlns:a16="http://schemas.microsoft.com/office/drawing/2014/main" id="{AAD7B46F-40AE-8765-EE86-CD16FC1A83AC}"/>
                </a:ext>
              </a:extLst>
            </p:cNvPr>
            <p:cNvSpPr txBox="1"/>
            <p:nvPr/>
          </p:nvSpPr>
          <p:spPr>
            <a:xfrm>
              <a:off x="1292088" y="7105330"/>
              <a:ext cx="1115477" cy="8463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tIns="91439" bIns="91439" anchor="ctr">
              <a:spAutoFit/>
            </a:bodyPr>
            <a:lstStyle>
              <a:lvl1pPr defTabSz="685800">
                <a:lnSpc>
                  <a:spcPct val="110000"/>
                </a:lnSpc>
                <a:defRPr sz="4000">
                  <a:solidFill>
                    <a:srgbClr val="275D38"/>
                  </a:solidFill>
                  <a:latin typeface="Rajdhani SemiBold"/>
                  <a:ea typeface="Rajdhani SemiBold"/>
                  <a:cs typeface="Rajdhani SemiBold"/>
                  <a:sym typeface="Rajdhani SemiBold"/>
                </a:defRPr>
              </a:lvl1pPr>
            </a:lstStyle>
            <a:p>
              <a:r>
                <a:rPr lang="en-US" b="1" dirty="0">
                  <a:solidFill>
                    <a:srgbClr val="48A247"/>
                  </a:solidFill>
                  <a:latin typeface="Rajdhani SemiBold" panose="02000000000000000000" pitchFamily="2" charset="77"/>
                  <a:cs typeface="Rajdhani SemiBold" panose="02000000000000000000" pitchFamily="2" charset="77"/>
                </a:rPr>
                <a:t>70%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CFF76C9-4F7C-1D57-5977-E9B629497398}"/>
              </a:ext>
            </a:extLst>
          </p:cNvPr>
          <p:cNvGrpSpPr/>
          <p:nvPr/>
        </p:nvGrpSpPr>
        <p:grpSpPr>
          <a:xfrm>
            <a:off x="1292088" y="8768045"/>
            <a:ext cx="5844209" cy="1265986"/>
            <a:chOff x="1292088" y="8768045"/>
            <a:chExt cx="5844209" cy="1265986"/>
          </a:xfrm>
        </p:grpSpPr>
        <p:sp>
          <p:nvSpPr>
            <p:cNvPr id="29" name="TextBox 9">
              <a:extLst>
                <a:ext uri="{FF2B5EF4-FFF2-40B4-BE49-F238E27FC236}">
                  <a16:creationId xmlns:a16="http://schemas.microsoft.com/office/drawing/2014/main" id="{5CF11534-AAB7-939E-7594-0F0C5B85D541}"/>
                </a:ext>
              </a:extLst>
            </p:cNvPr>
            <p:cNvSpPr txBox="1"/>
            <p:nvPr/>
          </p:nvSpPr>
          <p:spPr>
            <a:xfrm>
              <a:off x="2837749" y="8768045"/>
              <a:ext cx="4298548" cy="12659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tIns="91439" bIns="91439" anchor="ctr">
              <a:spAutoFit/>
            </a:bodyPr>
            <a:lstStyle/>
            <a:p>
              <a:pPr defTabSz="685800">
                <a:lnSpc>
                  <a:spcPct val="120000"/>
                </a:lnSpc>
                <a:defRPr>
                  <a:latin typeface="Rajdhani Medium"/>
                  <a:ea typeface="Rajdhani Medium"/>
                  <a:cs typeface="Rajdhani Medium"/>
                  <a:sym typeface="Rajdhani Medium"/>
                </a:defRPr>
              </a:pPr>
              <a:r>
                <a:rPr lang="en-US" sz="2000" dirty="0" err="1">
                  <a:latin typeface="PT Serif" panose="020A0603040505020204" pitchFamily="18" charset="77"/>
                </a:rPr>
                <a:t>Elit</a:t>
              </a:r>
              <a:r>
                <a:rPr lang="en-US" sz="2000" dirty="0">
                  <a:latin typeface="PT Serif" panose="020A0603040505020204" pitchFamily="18" charset="77"/>
                </a:rPr>
                <a:t>, dolor Lorem </a:t>
              </a:r>
              <a:r>
                <a:rPr lang="en-US" sz="2000" dirty="0" err="1">
                  <a:latin typeface="PT Serif" panose="020A0603040505020204" pitchFamily="18" charset="77"/>
                </a:rPr>
                <a:t>eiusmod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thorem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reprehenderit</a:t>
              </a:r>
              <a:r>
                <a:rPr lang="en-US" sz="2000" dirty="0">
                  <a:latin typeface="PT Serif" panose="020A0603040505020204" pitchFamily="18" charset="77"/>
                </a:rPr>
                <a:t>, </a:t>
              </a:r>
              <a:r>
                <a:rPr lang="en-US" sz="2000" dirty="0" err="1">
                  <a:latin typeface="PT Serif" panose="020A0603040505020204" pitchFamily="18" charset="77"/>
                </a:rPr>
                <a:t>esse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nostrud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reprehenderit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hodie</a:t>
              </a:r>
              <a:r>
                <a:rPr lang="en-US" sz="2000" dirty="0">
                  <a:latin typeface="PT Serif" panose="020A0603040505020204" pitchFamily="18" charset="77"/>
                </a:rPr>
                <a:t> </a:t>
              </a:r>
              <a:r>
                <a:rPr lang="en-US" sz="2000" dirty="0" err="1">
                  <a:latin typeface="PT Serif" panose="020A0603040505020204" pitchFamily="18" charset="77"/>
                </a:rPr>
                <a:t>fugiat</a:t>
              </a:r>
              <a:r>
                <a:rPr lang="en-US" sz="2000" dirty="0">
                  <a:latin typeface="PT Serif" panose="020A0603040505020204" pitchFamily="18" charset="77"/>
                </a:rPr>
                <a:t>.</a:t>
              </a:r>
            </a:p>
          </p:txBody>
        </p:sp>
        <p:sp>
          <p:nvSpPr>
            <p:cNvPr id="32" name="43%">
              <a:extLst>
                <a:ext uri="{FF2B5EF4-FFF2-40B4-BE49-F238E27FC236}">
                  <a16:creationId xmlns:a16="http://schemas.microsoft.com/office/drawing/2014/main" id="{F74867D4-B5D9-BE08-AB5C-ECABC9D561E4}"/>
                </a:ext>
              </a:extLst>
            </p:cNvPr>
            <p:cNvSpPr txBox="1"/>
            <p:nvPr/>
          </p:nvSpPr>
          <p:spPr>
            <a:xfrm>
              <a:off x="1292088" y="8963045"/>
              <a:ext cx="1115477" cy="8463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tIns="91439" bIns="91439" anchor="ctr">
              <a:spAutoFit/>
            </a:bodyPr>
            <a:lstStyle>
              <a:lvl1pPr defTabSz="685800">
                <a:lnSpc>
                  <a:spcPct val="110000"/>
                </a:lnSpc>
                <a:defRPr sz="4000">
                  <a:solidFill>
                    <a:srgbClr val="275D38"/>
                  </a:solidFill>
                  <a:latin typeface="Rajdhani SemiBold"/>
                  <a:ea typeface="Rajdhani SemiBold"/>
                  <a:cs typeface="Rajdhani SemiBold"/>
                  <a:sym typeface="Rajdhani SemiBold"/>
                </a:defRPr>
              </a:lvl1pPr>
            </a:lstStyle>
            <a:p>
              <a:r>
                <a:rPr lang="en-US" b="1" dirty="0">
                  <a:solidFill>
                    <a:srgbClr val="48A247"/>
                  </a:solidFill>
                  <a:latin typeface="Rajdhani SemiBold" panose="02000000000000000000" pitchFamily="2" charset="77"/>
                  <a:cs typeface="Rajdhani SemiBold" panose="02000000000000000000" pitchFamily="2" charset="77"/>
                </a:rPr>
                <a:t>92%</a:t>
              </a:r>
            </a:p>
          </p:txBody>
        </p:sp>
      </p:grpSp>
      <p:pic>
        <p:nvPicPr>
          <p:cNvPr id="14" name="UVUMonogramBlack-0006.png" descr="UVUMonogramBlack-0006.png">
            <a:extLst>
              <a:ext uri="{FF2B5EF4-FFF2-40B4-BE49-F238E27FC236}">
                <a16:creationId xmlns:a16="http://schemas.microsoft.com/office/drawing/2014/main" id="{6DE471DC-9FC6-E46E-CFEE-0564089CF3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15255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49107" y="12552040"/>
            <a:ext cx="2034894" cy="11639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Picture 15" descr="A UVU students receives instruction from a professor in a computer lab.">
            <a:extLst>
              <a:ext uri="{FF2B5EF4-FFF2-40B4-BE49-F238E27FC236}">
                <a16:creationId xmlns:a16="http://schemas.microsoft.com/office/drawing/2014/main" id="{A0B348EB-1B7D-A875-1E7C-0ACAC02852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8815" y="2743198"/>
            <a:ext cx="13565186" cy="822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190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56EA6445-A7DC-7F54-E083-690E1A3B4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3587" cy="1371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UVUMonogramBlack-0006.png" descr="UVUMonogramBlack-0006.png">
            <a:extLst>
              <a:ext uri="{FF2B5EF4-FFF2-40B4-BE49-F238E27FC236}">
                <a16:creationId xmlns:a16="http://schemas.microsoft.com/office/drawing/2014/main" id="{97FB679E-6D25-5458-4AA0-3353274C79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15255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49107" y="12552040"/>
            <a:ext cx="2034894" cy="11639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Picture 23" descr="A historic black and white image of three UTC students gathering around a piece of machinery while an instructor shows them how to work on it.">
            <a:extLst>
              <a:ext uri="{FF2B5EF4-FFF2-40B4-BE49-F238E27FC236}">
                <a16:creationId xmlns:a16="http://schemas.microsoft.com/office/drawing/2014/main" id="{7E7A5CFC-F8B2-7303-8263-39287260A6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43198"/>
            <a:ext cx="13565186" cy="8229601"/>
          </a:xfrm>
          <a:prstGeom prst="rect">
            <a:avLst/>
          </a:prstGeom>
        </p:spPr>
      </p:pic>
      <p:sp>
        <p:nvSpPr>
          <p:cNvPr id="31" name="TextBox 9">
            <a:extLst>
              <a:ext uri="{FF2B5EF4-FFF2-40B4-BE49-F238E27FC236}">
                <a16:creationId xmlns:a16="http://schemas.microsoft.com/office/drawing/2014/main" id="{F780DAF8-F9D8-A511-CEBA-87E8F59D98C7}"/>
              </a:ext>
            </a:extLst>
          </p:cNvPr>
          <p:cNvSpPr txBox="1"/>
          <p:nvPr/>
        </p:nvSpPr>
        <p:spPr>
          <a:xfrm>
            <a:off x="16277435" y="5037814"/>
            <a:ext cx="4298548" cy="1265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 err="1">
                <a:latin typeface="PT Serif" panose="020A0603040505020204" pitchFamily="18" charset="77"/>
              </a:rPr>
              <a:t>Elit</a:t>
            </a:r>
            <a:r>
              <a:rPr lang="en-US" sz="2000" dirty="0">
                <a:latin typeface="PT Serif" panose="020A0603040505020204" pitchFamily="18" charset="77"/>
              </a:rPr>
              <a:t>, dolor Lorem </a:t>
            </a:r>
            <a:r>
              <a:rPr lang="en-US" sz="2000" dirty="0" err="1">
                <a:latin typeface="PT Serif" panose="020A0603040505020204" pitchFamily="18" charset="77"/>
              </a:rPr>
              <a:t>eiusmod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thorem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, </a:t>
            </a:r>
            <a:r>
              <a:rPr lang="en-US" sz="2000" dirty="0" err="1">
                <a:latin typeface="PT Serif" panose="020A0603040505020204" pitchFamily="18" charset="77"/>
              </a:rPr>
              <a:t>esse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nostrud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hodie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fugiat</a:t>
            </a:r>
            <a:r>
              <a:rPr lang="en-US" sz="2000" dirty="0"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32" name="TextBox 9">
            <a:extLst>
              <a:ext uri="{FF2B5EF4-FFF2-40B4-BE49-F238E27FC236}">
                <a16:creationId xmlns:a16="http://schemas.microsoft.com/office/drawing/2014/main" id="{1B76E34D-9818-D19F-DF2C-465DDC5D4691}"/>
              </a:ext>
            </a:extLst>
          </p:cNvPr>
          <p:cNvSpPr txBox="1"/>
          <p:nvPr/>
        </p:nvSpPr>
        <p:spPr>
          <a:xfrm>
            <a:off x="16277435" y="6902929"/>
            <a:ext cx="4298548" cy="1265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 err="1">
                <a:latin typeface="PT Serif" panose="020A0603040505020204" pitchFamily="18" charset="77"/>
              </a:rPr>
              <a:t>Elit</a:t>
            </a:r>
            <a:r>
              <a:rPr lang="en-US" sz="2000" dirty="0">
                <a:latin typeface="PT Serif" panose="020A0603040505020204" pitchFamily="18" charset="77"/>
              </a:rPr>
              <a:t>, dolor Lorem </a:t>
            </a:r>
            <a:r>
              <a:rPr lang="en-US" sz="2000" dirty="0" err="1">
                <a:latin typeface="PT Serif" panose="020A0603040505020204" pitchFamily="18" charset="77"/>
              </a:rPr>
              <a:t>eiusmod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thorem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, </a:t>
            </a:r>
            <a:r>
              <a:rPr lang="en-US" sz="2000" dirty="0" err="1">
                <a:latin typeface="PT Serif" panose="020A0603040505020204" pitchFamily="18" charset="77"/>
              </a:rPr>
              <a:t>esse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nostrud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hodie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fugiat</a:t>
            </a:r>
            <a:r>
              <a:rPr lang="en-US" sz="2000" dirty="0"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33" name="TextBox 9">
            <a:extLst>
              <a:ext uri="{FF2B5EF4-FFF2-40B4-BE49-F238E27FC236}">
                <a16:creationId xmlns:a16="http://schemas.microsoft.com/office/drawing/2014/main" id="{800AF15F-8E40-C3CA-4B86-E1EAF7C29A47}"/>
              </a:ext>
            </a:extLst>
          </p:cNvPr>
          <p:cNvSpPr txBox="1"/>
          <p:nvPr/>
        </p:nvSpPr>
        <p:spPr>
          <a:xfrm>
            <a:off x="16277435" y="8768045"/>
            <a:ext cx="4298548" cy="1265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 err="1">
                <a:latin typeface="PT Serif" panose="020A0603040505020204" pitchFamily="18" charset="77"/>
              </a:rPr>
              <a:t>Elit</a:t>
            </a:r>
            <a:r>
              <a:rPr lang="en-US" sz="2000" dirty="0">
                <a:latin typeface="PT Serif" panose="020A0603040505020204" pitchFamily="18" charset="77"/>
              </a:rPr>
              <a:t>, dolor Lorem </a:t>
            </a:r>
            <a:r>
              <a:rPr lang="en-US" sz="2000" dirty="0" err="1">
                <a:latin typeface="PT Serif" panose="020A0603040505020204" pitchFamily="18" charset="77"/>
              </a:rPr>
              <a:t>eiusmod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thorem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, </a:t>
            </a:r>
            <a:r>
              <a:rPr lang="en-US" sz="2000" dirty="0" err="1">
                <a:latin typeface="PT Serif" panose="020A0603040505020204" pitchFamily="18" charset="77"/>
              </a:rPr>
              <a:t>esse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nostrud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hodie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fugiat</a:t>
            </a:r>
            <a:r>
              <a:rPr lang="en-US" sz="2000" dirty="0"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34" name="TextBox 9">
            <a:extLst>
              <a:ext uri="{FF2B5EF4-FFF2-40B4-BE49-F238E27FC236}">
                <a16:creationId xmlns:a16="http://schemas.microsoft.com/office/drawing/2014/main" id="{BE8FD991-48A0-CD02-9E2F-08AEDECB9DE6}"/>
              </a:ext>
            </a:extLst>
          </p:cNvPr>
          <p:cNvSpPr txBox="1"/>
          <p:nvPr/>
        </p:nvSpPr>
        <p:spPr>
          <a:xfrm>
            <a:off x="14731774" y="3679961"/>
            <a:ext cx="5844209" cy="978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b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solidFill>
                  <a:srgbClr val="245D38"/>
                </a:solidFill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</p:txBody>
      </p:sp>
      <p:pic>
        <p:nvPicPr>
          <p:cNvPr id="35" name="79-Student Life.png" descr="Backpack icon">
            <a:extLst>
              <a:ext uri="{FF2B5EF4-FFF2-40B4-BE49-F238E27FC236}">
                <a16:creationId xmlns:a16="http://schemas.microsoft.com/office/drawing/2014/main" id="{03EE91EF-7503-2E78-3B30-6FCF65A4811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4526704" y="5035808"/>
            <a:ext cx="1270000" cy="1270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66-Athletics.png" descr="Basketball icon">
            <a:extLst>
              <a:ext uri="{FF2B5EF4-FFF2-40B4-BE49-F238E27FC236}">
                <a16:creationId xmlns:a16="http://schemas.microsoft.com/office/drawing/2014/main" id="{DC91E062-66D0-BF85-5C9F-6BC85CCF969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4526704" y="6900922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7" name="65-Book.png" descr="Stack of pages icon">
            <a:extLst>
              <a:ext uri="{FF2B5EF4-FFF2-40B4-BE49-F238E27FC236}">
                <a16:creationId xmlns:a16="http://schemas.microsoft.com/office/drawing/2014/main" id="{F735CDA7-38D9-5A63-1280-0DFF98A2DFF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4526704" y="8766038"/>
            <a:ext cx="1270001" cy="12700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56064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9">
            <a:extLst>
              <a:ext uri="{FF2B5EF4-FFF2-40B4-BE49-F238E27FC236}">
                <a16:creationId xmlns:a16="http://schemas.microsoft.com/office/drawing/2014/main" id="{DC43A9D5-5183-91AD-FF5A-1C6F90AB9E86}"/>
              </a:ext>
            </a:extLst>
          </p:cNvPr>
          <p:cNvSpPr txBox="1"/>
          <p:nvPr/>
        </p:nvSpPr>
        <p:spPr>
          <a:xfrm>
            <a:off x="1371598" y="5771232"/>
            <a:ext cx="7927974" cy="35451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>
                <a:latin typeface="PT Serif" panose="020A0603040505020204" pitchFamily="18" charset="77"/>
              </a:rPr>
              <a:t>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. Qui </a:t>
            </a:r>
            <a:r>
              <a:rPr lang="en-US" sz="2800" dirty="0" err="1">
                <a:latin typeface="PT Serif" panose="020A0603040505020204" pitchFamily="18" charset="77"/>
              </a:rPr>
              <a:t>mollit</a:t>
            </a:r>
            <a:r>
              <a:rPr lang="en-US" sz="2800" dirty="0">
                <a:latin typeface="PT Serif" panose="020A0603040505020204" pitchFamily="18" charset="77"/>
              </a:rPr>
              <a:t> sit </a:t>
            </a:r>
            <a:r>
              <a:rPr lang="en-US" sz="2800" dirty="0" err="1">
                <a:latin typeface="PT Serif" panose="020A0603040505020204" pitchFamily="18" charset="77"/>
              </a:rPr>
              <a:t>adipiscing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consequat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 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. Qui </a:t>
            </a:r>
            <a:r>
              <a:rPr lang="en-US" sz="2800" dirty="0" err="1">
                <a:latin typeface="PT Serif" panose="020A0603040505020204" pitchFamily="18" charset="77"/>
              </a:rPr>
              <a:t>mollit</a:t>
            </a:r>
            <a:r>
              <a:rPr lang="en-US" sz="2800" dirty="0">
                <a:latin typeface="PT Serif" panose="020A0603040505020204" pitchFamily="18" charset="77"/>
              </a:rPr>
              <a:t> sit </a:t>
            </a:r>
            <a:r>
              <a:rPr lang="en-US" sz="2800" dirty="0" err="1">
                <a:latin typeface="PT Serif" panose="020A0603040505020204" pitchFamily="18" charset="77"/>
              </a:rPr>
              <a:t>adipiscing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consequat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</a:t>
            </a:r>
          </a:p>
        </p:txBody>
      </p:sp>
      <p:pic>
        <p:nvPicPr>
          <p:cNvPr id="19" name="UVUMonogramBlack-0006.png" descr="UVUMonogramBlack-0006.png">
            <a:extLst>
              <a:ext uri="{FF2B5EF4-FFF2-40B4-BE49-F238E27FC236}">
                <a16:creationId xmlns:a16="http://schemas.microsoft.com/office/drawing/2014/main" id="{A12B0598-0D1F-6492-0E13-BA75D3CC35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15255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52040"/>
            <a:ext cx="2034894" cy="1163960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Picture 6" descr="A historic black and white photo of a UTC instructor teaching a group of 11 students how to fix an engine.">
            <a:extLst>
              <a:ext uri="{FF2B5EF4-FFF2-40B4-BE49-F238E27FC236}">
                <a16:creationId xmlns:a16="http://schemas.microsoft.com/office/drawing/2014/main" id="{0AE886BA-369F-F8C5-82A9-FED33777A8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68001" y="1371600"/>
            <a:ext cx="12344400" cy="1234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152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UVUMonogramBlack-0006.png" descr="UVUMonogramBlack-0006.png">
            <a:extLst>
              <a:ext uri="{FF2B5EF4-FFF2-40B4-BE49-F238E27FC236}">
                <a16:creationId xmlns:a16="http://schemas.microsoft.com/office/drawing/2014/main" id="{A12B0598-0D1F-6492-0E13-BA75D3CC35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15255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52281" y="12552040"/>
            <a:ext cx="2034894" cy="1163960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Picture 6" descr="A historic black and white photo of an elementary teacher playing a song on the piano while young children gather around her.">
            <a:extLst>
              <a:ext uri="{FF2B5EF4-FFF2-40B4-BE49-F238E27FC236}">
                <a16:creationId xmlns:a16="http://schemas.microsoft.com/office/drawing/2014/main" id="{0AE886BA-369F-F8C5-82A9-FED33777A8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5732" y="1371600"/>
            <a:ext cx="12344400" cy="12344400"/>
          </a:xfrm>
          <a:prstGeom prst="rect">
            <a:avLst/>
          </a:prstGeom>
        </p:spPr>
      </p:pic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B27F2E6D-10BB-145E-1D11-CBCF27356C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5729675"/>
              </p:ext>
            </p:extLst>
          </p:nvPr>
        </p:nvGraphicFramePr>
        <p:xfrm>
          <a:off x="16648582" y="2286000"/>
          <a:ext cx="4737749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Chart 13" descr="Bar graph chart">
            <a:extLst>
              <a:ext uri="{FF2B5EF4-FFF2-40B4-BE49-F238E27FC236}">
                <a16:creationId xmlns:a16="http://schemas.microsoft.com/office/drawing/2014/main" id="{7A7DFEB9-796B-88B6-50C1-80046D2D48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8211672"/>
              </p:ext>
            </p:extLst>
          </p:nvPr>
        </p:nvGraphicFramePr>
        <p:xfrm>
          <a:off x="15053469" y="2580433"/>
          <a:ext cx="7927974" cy="8849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265287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UVUMonogramBlack-0006.png" descr="UVUMonogramBlack-0006.png">
            <a:extLst>
              <a:ext uri="{FF2B5EF4-FFF2-40B4-BE49-F238E27FC236}">
                <a16:creationId xmlns:a16="http://schemas.microsoft.com/office/drawing/2014/main" id="{A12B0598-0D1F-6492-0E13-BA75D3CC35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15255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52040"/>
            <a:ext cx="2034894" cy="1163960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Picture 6" descr="UVU students listen to a lecture in the auditorium. Several take notes on their laptops.">
            <a:extLst>
              <a:ext uri="{FF2B5EF4-FFF2-40B4-BE49-F238E27FC236}">
                <a16:creationId xmlns:a16="http://schemas.microsoft.com/office/drawing/2014/main" id="{0AE886BA-369F-F8C5-82A9-FED33777A8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37043" y="1371600"/>
            <a:ext cx="12344400" cy="12344400"/>
          </a:xfrm>
          <a:prstGeom prst="rect">
            <a:avLst/>
          </a:prstGeom>
        </p:spPr>
      </p:pic>
      <p:graphicFrame>
        <p:nvGraphicFramePr>
          <p:cNvPr id="9" name="Chart 8" descr="Donut chart">
            <a:extLst>
              <a:ext uri="{FF2B5EF4-FFF2-40B4-BE49-F238E27FC236}">
                <a16:creationId xmlns:a16="http://schemas.microsoft.com/office/drawing/2014/main" id="{B27F2E6D-10BB-145E-1D11-CBCF27356C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162998"/>
              </p:ext>
            </p:extLst>
          </p:nvPr>
        </p:nvGraphicFramePr>
        <p:xfrm>
          <a:off x="3000844" y="2286000"/>
          <a:ext cx="4737749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43%">
            <a:extLst>
              <a:ext uri="{FF2B5EF4-FFF2-40B4-BE49-F238E27FC236}">
                <a16:creationId xmlns:a16="http://schemas.microsoft.com/office/drawing/2014/main" id="{1548CAB6-0511-9D51-BE91-6D3A34EB8E1E}"/>
              </a:ext>
            </a:extLst>
          </p:cNvPr>
          <p:cNvSpPr txBox="1"/>
          <p:nvPr/>
        </p:nvSpPr>
        <p:spPr>
          <a:xfrm>
            <a:off x="3865392" y="3685604"/>
            <a:ext cx="3015601" cy="17727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>
            <a:lvl1pPr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pPr algn="ctr"/>
            <a:r>
              <a:rPr lang="en-US" sz="9600" dirty="0">
                <a:solidFill>
                  <a:schemeClr val="tx1"/>
                </a:solidFill>
              </a:rPr>
              <a:t>70</a:t>
            </a:r>
            <a:r>
              <a:rPr sz="9600" dirty="0">
                <a:solidFill>
                  <a:schemeClr val="tx1"/>
                </a:solidFill>
              </a:rPr>
              <a:t>%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9A3E200-E325-5653-1FF8-4ACC03A0A387}"/>
              </a:ext>
            </a:extLst>
          </p:cNvPr>
          <p:cNvSpPr/>
          <p:nvPr/>
        </p:nvSpPr>
        <p:spPr>
          <a:xfrm>
            <a:off x="11507787" y="12344400"/>
            <a:ext cx="1371600" cy="1371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07F7FA61-7280-6089-14B8-5BE825BF56EB}"/>
              </a:ext>
            </a:extLst>
          </p:cNvPr>
          <p:cNvSpPr txBox="1"/>
          <p:nvPr/>
        </p:nvSpPr>
        <p:spPr>
          <a:xfrm>
            <a:off x="1405731" y="7590431"/>
            <a:ext cx="7927974" cy="35451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>
                <a:latin typeface="PT Serif" panose="020A0603040505020204" pitchFamily="18" charset="77"/>
              </a:rPr>
              <a:t>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. Qui </a:t>
            </a:r>
            <a:r>
              <a:rPr lang="en-US" sz="2800" dirty="0" err="1">
                <a:latin typeface="PT Serif" panose="020A0603040505020204" pitchFamily="18" charset="77"/>
              </a:rPr>
              <a:t>mollit</a:t>
            </a:r>
            <a:r>
              <a:rPr lang="en-US" sz="2800" dirty="0">
                <a:latin typeface="PT Serif" panose="020A0603040505020204" pitchFamily="18" charset="77"/>
              </a:rPr>
              <a:t> sit </a:t>
            </a:r>
            <a:r>
              <a:rPr lang="en-US" sz="2800" dirty="0" err="1">
                <a:latin typeface="PT Serif" panose="020A0603040505020204" pitchFamily="18" charset="77"/>
              </a:rPr>
              <a:t>adipiscing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consequat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 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. Qui </a:t>
            </a:r>
            <a:r>
              <a:rPr lang="en-US" sz="2800" dirty="0" err="1">
                <a:latin typeface="PT Serif" panose="020A0603040505020204" pitchFamily="18" charset="77"/>
              </a:rPr>
              <a:t>mollit</a:t>
            </a:r>
            <a:r>
              <a:rPr lang="en-US" sz="2800" dirty="0">
                <a:latin typeface="PT Serif" panose="020A0603040505020204" pitchFamily="18" charset="77"/>
              </a:rPr>
              <a:t> sit </a:t>
            </a:r>
            <a:r>
              <a:rPr lang="en-US" sz="2800" dirty="0" err="1">
                <a:latin typeface="PT Serif" panose="020A0603040505020204" pitchFamily="18" charset="77"/>
              </a:rPr>
              <a:t>adipiscing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consequat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4266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UVU automotive tech student is working in the cab of an old vehicle. Sparks are flying from the power tool being used.">
            <a:extLst>
              <a:ext uri="{FF2B5EF4-FFF2-40B4-BE49-F238E27FC236}">
                <a16:creationId xmlns:a16="http://schemas.microsoft.com/office/drawing/2014/main" id="{3F51B8C8-AD85-BD68-EE2C-95C38F64AB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24387176" cy="13716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775D6AC-18C3-FE7A-F3D4-8592F63AB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953901"/>
            <a:ext cx="24387175" cy="762099"/>
          </a:xfrm>
          <a:prstGeom prst="rect">
            <a:avLst/>
          </a:prstGeom>
        </p:spPr>
      </p:pic>
      <p:sp>
        <p:nvSpPr>
          <p:cNvPr id="19" name="TextBox 9">
            <a:extLst>
              <a:ext uri="{FF2B5EF4-FFF2-40B4-BE49-F238E27FC236}">
                <a16:creationId xmlns:a16="http://schemas.microsoft.com/office/drawing/2014/main" id="{9915F9E5-198B-609D-14AA-40521ABFD652}"/>
              </a:ext>
            </a:extLst>
          </p:cNvPr>
          <p:cNvSpPr txBox="1"/>
          <p:nvPr/>
        </p:nvSpPr>
        <p:spPr>
          <a:xfrm>
            <a:off x="1371598" y="10613841"/>
            <a:ext cx="13056566" cy="1375759"/>
          </a:xfrm>
          <a:prstGeom prst="rect">
            <a:avLst/>
          </a:prstGeom>
          <a:ln w="12700">
            <a:miter lim="400000"/>
          </a:ln>
          <a:effectLst>
            <a:softEdge rad="0"/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b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7200" b="1" spc="300" dirty="0">
                <a:solidFill>
                  <a:schemeClr val="bg1"/>
                </a:solidFill>
                <a:effectLst>
                  <a:glow rad="105395">
                    <a:schemeClr val="tx1">
                      <a:alpha val="19000"/>
                    </a:schemeClr>
                  </a:glow>
                </a:effectLst>
                <a:latin typeface="Rajdhani" panose="02000000000000000000" pitchFamily="2" charset="77"/>
                <a:cs typeface="Rajdhani" panose="02000000000000000000" pitchFamily="2" charset="77"/>
              </a:rPr>
              <a:t>SLIDE TITLE GOES HERE</a:t>
            </a:r>
          </a:p>
        </p:txBody>
      </p:sp>
      <p:pic>
        <p:nvPicPr>
          <p:cNvPr id="5" name="UVUMonogramBlack-0006.png" descr="UVUMonogramBlack-0006.png">
            <a:extLst>
              <a:ext uri="{FF2B5EF4-FFF2-40B4-BE49-F238E27FC236}">
                <a16:creationId xmlns:a16="http://schemas.microsoft.com/office/drawing/2014/main" id="{E6E12B00-F632-8F57-3D5D-10838DA983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52281" y="11783660"/>
            <a:ext cx="2034894" cy="116396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11283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9">
            <a:extLst>
              <a:ext uri="{FF2B5EF4-FFF2-40B4-BE49-F238E27FC236}">
                <a16:creationId xmlns:a16="http://schemas.microsoft.com/office/drawing/2014/main" id="{1D7D35C7-A89B-4515-B66D-5ED03A3D267B}"/>
              </a:ext>
            </a:extLst>
          </p:cNvPr>
          <p:cNvSpPr txBox="1"/>
          <p:nvPr/>
        </p:nvSpPr>
        <p:spPr>
          <a:xfrm>
            <a:off x="5670273" y="8456120"/>
            <a:ext cx="13056566" cy="1375759"/>
          </a:xfrm>
          <a:prstGeom prst="rect">
            <a:avLst/>
          </a:prstGeom>
          <a:ln w="12700">
            <a:miter lim="400000"/>
          </a:ln>
          <a:effectLst>
            <a:softEdge rad="0"/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algn="ctr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7200" b="1" spc="300" dirty="0">
                <a:solidFill>
                  <a:srgbClr val="245D38"/>
                </a:solidFill>
                <a:effectLst/>
                <a:latin typeface="Rajdhani" panose="02000000000000000000" pitchFamily="2" charset="77"/>
                <a:cs typeface="Rajdhani" panose="02000000000000000000" pitchFamily="2" charset="77"/>
              </a:rPr>
              <a:t>SLIDE TITLE GOES HERE</a:t>
            </a:r>
          </a:p>
        </p:txBody>
      </p:sp>
      <p:pic>
        <p:nvPicPr>
          <p:cNvPr id="5" name="UVUMonogramBlack-0006.png" descr="UVUMonogramBlack-0006.png">
            <a:extLst>
              <a:ext uri="{FF2B5EF4-FFF2-40B4-BE49-F238E27FC236}">
                <a16:creationId xmlns:a16="http://schemas.microsoft.com/office/drawing/2014/main" id="{A70EE345-533A-FE84-8A15-A667D2C690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15255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49107" y="12552040"/>
            <a:ext cx="2034894" cy="1163960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 descr="Black and white historic photo of the UTTI men's basketball team playing a game.">
            <a:extLst>
              <a:ext uri="{FF2B5EF4-FFF2-40B4-BE49-F238E27FC236}">
                <a16:creationId xmlns:a16="http://schemas.microsoft.com/office/drawing/2014/main" id="{659E3DFC-9033-DC49-5EA8-8F25E63677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3587" cy="4571999"/>
          </a:xfrm>
          <a:prstGeom prst="rect">
            <a:avLst/>
          </a:prstGeom>
        </p:spPr>
      </p:pic>
      <p:pic>
        <p:nvPicPr>
          <p:cNvPr id="10" name="Picture 9" descr="A UVU men's basketball player jumps up to shoot a basket. The bleachers are filled with fans.">
            <a:extLst>
              <a:ext uri="{FF2B5EF4-FFF2-40B4-BE49-F238E27FC236}">
                <a16:creationId xmlns:a16="http://schemas.microsoft.com/office/drawing/2014/main" id="{0BD2F0EA-08C7-ACBD-F5F4-BB7924A5354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2" t="14223" r="-36" b="14296"/>
          <a:stretch/>
        </p:blipFill>
        <p:spPr>
          <a:xfrm>
            <a:off x="12193587" y="1"/>
            <a:ext cx="12190414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58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UVUMonogramBlack-0006.png" descr="UVUMonogramBlack-0006.png">
            <a:extLst>
              <a:ext uri="{FF2B5EF4-FFF2-40B4-BE49-F238E27FC236}">
                <a16:creationId xmlns:a16="http://schemas.microsoft.com/office/drawing/2014/main" id="{44D7CAE1-EA74-BB53-ED32-346DB48893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15255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49107" y="12552040"/>
            <a:ext cx="2034894" cy="1163960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5" descr="Historic black and white photo of UVCC students standing in line outside for graduation ceremonies.">
            <a:extLst>
              <a:ext uri="{FF2B5EF4-FFF2-40B4-BE49-F238E27FC236}">
                <a16:creationId xmlns:a16="http://schemas.microsoft.com/office/drawing/2014/main" id="{48701ECF-A5A8-D5B6-5A2D-1A12E19C6D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3587" cy="4571999"/>
          </a:xfrm>
          <a:prstGeom prst="rect">
            <a:avLst/>
          </a:prstGeom>
        </p:spPr>
      </p:pic>
      <p:pic>
        <p:nvPicPr>
          <p:cNvPr id="7" name="Picture 6" descr="A UVU student in graduation regalia stands and waves from the window of her vehicle during 2020's drive-thru commencement.">
            <a:extLst>
              <a:ext uri="{FF2B5EF4-FFF2-40B4-BE49-F238E27FC236}">
                <a16:creationId xmlns:a16="http://schemas.microsoft.com/office/drawing/2014/main" id="{B223FB45-8632-E4FC-1AE1-46656BE801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90414" y="1"/>
            <a:ext cx="12193587" cy="4571999"/>
          </a:xfrm>
          <a:prstGeom prst="rect">
            <a:avLst/>
          </a:prstGeom>
        </p:spPr>
      </p:pic>
      <p:sp>
        <p:nvSpPr>
          <p:cNvPr id="11" name="TextBox 9">
            <a:extLst>
              <a:ext uri="{FF2B5EF4-FFF2-40B4-BE49-F238E27FC236}">
                <a16:creationId xmlns:a16="http://schemas.microsoft.com/office/drawing/2014/main" id="{580F2651-F74F-482B-3E96-5FB6DD85BDDA}"/>
              </a:ext>
            </a:extLst>
          </p:cNvPr>
          <p:cNvSpPr txBox="1"/>
          <p:nvPr/>
        </p:nvSpPr>
        <p:spPr>
          <a:xfrm>
            <a:off x="3874168" y="5879273"/>
            <a:ext cx="5844209" cy="978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b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solidFill>
                  <a:srgbClr val="245D38"/>
                </a:solidFill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4B1EAECD-DD76-4268-0E31-BC826DF901A6}"/>
              </a:ext>
            </a:extLst>
          </p:cNvPr>
          <p:cNvSpPr txBox="1"/>
          <p:nvPr/>
        </p:nvSpPr>
        <p:spPr>
          <a:xfrm>
            <a:off x="3874168" y="9372600"/>
            <a:ext cx="4298548" cy="16353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>
                <a:latin typeface="PT Serif" panose="020A0603040505020204" pitchFamily="18" charset="77"/>
              </a:rPr>
              <a:t>Lorem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. </a:t>
            </a:r>
            <a:r>
              <a:rPr lang="en-US" sz="2000" dirty="0" err="1">
                <a:latin typeface="PT Serif" panose="020A0603040505020204" pitchFamily="18" charset="77"/>
              </a:rPr>
              <a:t>Esse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nostrud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 sunt </a:t>
            </a:r>
            <a:r>
              <a:rPr lang="en-US" sz="2000" dirty="0" err="1">
                <a:latin typeface="PT Serif" panose="020A0603040505020204" pitchFamily="18" charset="77"/>
              </a:rPr>
              <a:t>fugiat</a:t>
            </a:r>
            <a:r>
              <a:rPr lang="en-US" sz="2000" dirty="0">
                <a:latin typeface="PT Serif" panose="020A0603040505020204" pitchFamily="18" charset="77"/>
              </a:rPr>
              <a:t>. Qui </a:t>
            </a:r>
            <a:r>
              <a:rPr lang="en-US" sz="2000" dirty="0" err="1">
                <a:latin typeface="PT Serif" panose="020A0603040505020204" pitchFamily="18" charset="77"/>
              </a:rPr>
              <a:t>mollit</a:t>
            </a:r>
            <a:r>
              <a:rPr lang="en-US" sz="2000" dirty="0">
                <a:latin typeface="PT Serif" panose="020A0603040505020204" pitchFamily="18" charset="77"/>
              </a:rPr>
              <a:t> sit </a:t>
            </a:r>
            <a:r>
              <a:rPr lang="en-US" sz="2000" dirty="0" err="1">
                <a:latin typeface="PT Serif" panose="020A0603040505020204" pitchFamily="18" charset="77"/>
              </a:rPr>
              <a:t>adipiscing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consequat</a:t>
            </a:r>
            <a:r>
              <a:rPr lang="en-US" sz="2000" dirty="0">
                <a:latin typeface="PT Serif" panose="020A0603040505020204" pitchFamily="18" charset="77"/>
              </a:rPr>
              <a:t>, dolor </a:t>
            </a:r>
            <a:r>
              <a:rPr lang="en-US" sz="2000" dirty="0" err="1">
                <a:latin typeface="PT Serif" panose="020A0603040505020204" pitchFamily="18" charset="77"/>
              </a:rPr>
              <a:t>veniam</a:t>
            </a:r>
            <a:r>
              <a:rPr lang="en-US" sz="2000" dirty="0">
                <a:latin typeface="PT Serif" panose="020A0603040505020204" pitchFamily="18" charset="77"/>
              </a:rPr>
              <a:t>. Lorem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. 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18EEC231-6E85-F5F3-82F9-95CD63CF83F5}"/>
              </a:ext>
            </a:extLst>
          </p:cNvPr>
          <p:cNvSpPr txBox="1"/>
          <p:nvPr/>
        </p:nvSpPr>
        <p:spPr>
          <a:xfrm>
            <a:off x="10051533" y="9372600"/>
            <a:ext cx="4298548" cy="16353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>
                <a:latin typeface="PT Serif" panose="020A0603040505020204" pitchFamily="18" charset="77"/>
              </a:rPr>
              <a:t>Lorem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. </a:t>
            </a:r>
            <a:r>
              <a:rPr lang="en-US" sz="2000" dirty="0" err="1">
                <a:latin typeface="PT Serif" panose="020A0603040505020204" pitchFamily="18" charset="77"/>
              </a:rPr>
              <a:t>Esse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nostrud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 sunt </a:t>
            </a:r>
            <a:r>
              <a:rPr lang="en-US" sz="2000" dirty="0" err="1">
                <a:latin typeface="PT Serif" panose="020A0603040505020204" pitchFamily="18" charset="77"/>
              </a:rPr>
              <a:t>fugiat</a:t>
            </a:r>
            <a:r>
              <a:rPr lang="en-US" sz="2000" dirty="0">
                <a:latin typeface="PT Serif" panose="020A0603040505020204" pitchFamily="18" charset="77"/>
              </a:rPr>
              <a:t>. Qui </a:t>
            </a:r>
            <a:r>
              <a:rPr lang="en-US" sz="2000" dirty="0" err="1">
                <a:latin typeface="PT Serif" panose="020A0603040505020204" pitchFamily="18" charset="77"/>
              </a:rPr>
              <a:t>mollit</a:t>
            </a:r>
            <a:r>
              <a:rPr lang="en-US" sz="2000" dirty="0">
                <a:latin typeface="PT Serif" panose="020A0603040505020204" pitchFamily="18" charset="77"/>
              </a:rPr>
              <a:t> sit </a:t>
            </a:r>
            <a:r>
              <a:rPr lang="en-US" sz="2000" dirty="0" err="1">
                <a:latin typeface="PT Serif" panose="020A0603040505020204" pitchFamily="18" charset="77"/>
              </a:rPr>
              <a:t>adipiscing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consequat</a:t>
            </a:r>
            <a:r>
              <a:rPr lang="en-US" sz="2000" dirty="0">
                <a:latin typeface="PT Serif" panose="020A0603040505020204" pitchFamily="18" charset="77"/>
              </a:rPr>
              <a:t>, dolor </a:t>
            </a:r>
            <a:r>
              <a:rPr lang="en-US" sz="2000" dirty="0" err="1">
                <a:latin typeface="PT Serif" panose="020A0603040505020204" pitchFamily="18" charset="77"/>
              </a:rPr>
              <a:t>veniam</a:t>
            </a:r>
            <a:r>
              <a:rPr lang="en-US" sz="2000" dirty="0">
                <a:latin typeface="PT Serif" panose="020A0603040505020204" pitchFamily="18" charset="77"/>
              </a:rPr>
              <a:t>. Lorem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7125AB-A5EF-9F61-F703-CB991AAD6749}"/>
              </a:ext>
            </a:extLst>
          </p:cNvPr>
          <p:cNvSpPr txBox="1"/>
          <p:nvPr/>
        </p:nvSpPr>
        <p:spPr>
          <a:xfrm>
            <a:off x="16228898" y="9372600"/>
            <a:ext cx="4298548" cy="16353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>
                <a:latin typeface="PT Serif" panose="020A0603040505020204" pitchFamily="18" charset="77"/>
              </a:rPr>
              <a:t>Lorem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. </a:t>
            </a:r>
            <a:r>
              <a:rPr lang="en-US" sz="2000" dirty="0" err="1">
                <a:latin typeface="PT Serif" panose="020A0603040505020204" pitchFamily="18" charset="77"/>
              </a:rPr>
              <a:t>Esse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nostrud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 sunt </a:t>
            </a:r>
            <a:r>
              <a:rPr lang="en-US" sz="2000" dirty="0" err="1">
                <a:latin typeface="PT Serif" panose="020A0603040505020204" pitchFamily="18" charset="77"/>
              </a:rPr>
              <a:t>fugiat</a:t>
            </a:r>
            <a:r>
              <a:rPr lang="en-US" sz="2000" dirty="0">
                <a:latin typeface="PT Serif" panose="020A0603040505020204" pitchFamily="18" charset="77"/>
              </a:rPr>
              <a:t>. Qui </a:t>
            </a:r>
            <a:r>
              <a:rPr lang="en-US" sz="2000" dirty="0" err="1">
                <a:latin typeface="PT Serif" panose="020A0603040505020204" pitchFamily="18" charset="77"/>
              </a:rPr>
              <a:t>mollit</a:t>
            </a:r>
            <a:r>
              <a:rPr lang="en-US" sz="2000" dirty="0">
                <a:latin typeface="PT Serif" panose="020A0603040505020204" pitchFamily="18" charset="77"/>
              </a:rPr>
              <a:t> sit </a:t>
            </a:r>
            <a:r>
              <a:rPr lang="en-US" sz="2000" dirty="0" err="1">
                <a:latin typeface="PT Serif" panose="020A0603040505020204" pitchFamily="18" charset="77"/>
              </a:rPr>
              <a:t>adipiscing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consequat</a:t>
            </a:r>
            <a:r>
              <a:rPr lang="en-US" sz="2000" dirty="0">
                <a:latin typeface="PT Serif" panose="020A0603040505020204" pitchFamily="18" charset="77"/>
              </a:rPr>
              <a:t>, dolor </a:t>
            </a:r>
            <a:r>
              <a:rPr lang="en-US" sz="2000" dirty="0" err="1">
                <a:latin typeface="PT Serif" panose="020A0603040505020204" pitchFamily="18" charset="77"/>
              </a:rPr>
              <a:t>veniam</a:t>
            </a:r>
            <a:r>
              <a:rPr lang="en-US" sz="2000" dirty="0">
                <a:latin typeface="PT Serif" panose="020A0603040505020204" pitchFamily="18" charset="77"/>
              </a:rPr>
              <a:t>. Lorem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. </a:t>
            </a:r>
          </a:p>
        </p:txBody>
      </p:sp>
      <p:pic>
        <p:nvPicPr>
          <p:cNvPr id="12" name="79-Student Life.png" descr="Backpack icon">
            <a:extLst>
              <a:ext uri="{FF2B5EF4-FFF2-40B4-BE49-F238E27FC236}">
                <a16:creationId xmlns:a16="http://schemas.microsoft.com/office/drawing/2014/main" id="{2660896E-BB81-D698-8DEF-EBF7D0647D2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388442" y="7740443"/>
            <a:ext cx="1270000" cy="1270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66-Athletics.png" descr="Basketball icon">
            <a:extLst>
              <a:ext uri="{FF2B5EF4-FFF2-40B4-BE49-F238E27FC236}">
                <a16:creationId xmlns:a16="http://schemas.microsoft.com/office/drawing/2014/main" id="{4EB19D14-6CDC-8654-E9F5-3C261049602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1565807" y="7740442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65-Book.png" descr="Stack of papers icon">
            <a:extLst>
              <a:ext uri="{FF2B5EF4-FFF2-40B4-BE49-F238E27FC236}">
                <a16:creationId xmlns:a16="http://schemas.microsoft.com/office/drawing/2014/main" id="{12B90379-012A-BF6B-0F0C-498840CF139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7743173" y="7823199"/>
            <a:ext cx="1270001" cy="12700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57981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9">
            <a:extLst>
              <a:ext uri="{FF2B5EF4-FFF2-40B4-BE49-F238E27FC236}">
                <a16:creationId xmlns:a16="http://schemas.microsoft.com/office/drawing/2014/main" id="{10DDCC2C-979F-8788-BD3B-9B129963D030}"/>
              </a:ext>
            </a:extLst>
          </p:cNvPr>
          <p:cNvSpPr txBox="1"/>
          <p:nvPr/>
        </p:nvSpPr>
        <p:spPr>
          <a:xfrm>
            <a:off x="1391478" y="5771232"/>
            <a:ext cx="13735879" cy="55025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t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  <a:p>
            <a:pPr marL="457200" indent="-457200" defTabSz="685800">
              <a:lnSpc>
                <a:spcPct val="120000"/>
              </a:lnSpc>
              <a:spcAft>
                <a:spcPts val="2400"/>
              </a:spcAft>
              <a:buFont typeface="Arial" panose="020B0604020202020204" pitchFamily="34" charset="0"/>
              <a:buChar char="•"/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>
                <a:latin typeface="PT Serif" panose="020A0603040505020204" pitchFamily="18" charset="77"/>
              </a:rPr>
              <a:t>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. Qui </a:t>
            </a:r>
            <a:r>
              <a:rPr lang="en-US" sz="2800" dirty="0" err="1">
                <a:latin typeface="PT Serif" panose="020A0603040505020204" pitchFamily="18" charset="77"/>
              </a:rPr>
              <a:t>mollit</a:t>
            </a:r>
            <a:r>
              <a:rPr lang="en-US" sz="2800" dirty="0">
                <a:latin typeface="PT Serif" panose="020A0603040505020204" pitchFamily="18" charset="77"/>
              </a:rPr>
              <a:t> sit </a:t>
            </a:r>
            <a:r>
              <a:rPr lang="en-US" sz="2800" dirty="0" err="1">
                <a:latin typeface="PT Serif" panose="020A0603040505020204" pitchFamily="18" charset="77"/>
              </a:rPr>
              <a:t>adipiscing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consequat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 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. Qui </a:t>
            </a:r>
            <a:r>
              <a:rPr lang="en-US" sz="2800" dirty="0" err="1">
                <a:latin typeface="PT Serif" panose="020A0603040505020204" pitchFamily="18" charset="77"/>
              </a:rPr>
              <a:t>mollit</a:t>
            </a:r>
            <a:r>
              <a:rPr lang="en-US" sz="2800" dirty="0">
                <a:latin typeface="PT Serif" panose="020A0603040505020204" pitchFamily="18" charset="77"/>
              </a:rPr>
              <a:t> sit </a:t>
            </a:r>
            <a:r>
              <a:rPr lang="en-US" sz="2800" dirty="0" err="1">
                <a:latin typeface="PT Serif" panose="020A0603040505020204" pitchFamily="18" charset="77"/>
              </a:rPr>
              <a:t>adipiscing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consequat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</a:t>
            </a:r>
          </a:p>
          <a:p>
            <a:pPr marL="457200" indent="-457200" defTabSz="685800">
              <a:lnSpc>
                <a:spcPct val="120000"/>
              </a:lnSpc>
              <a:spcAft>
                <a:spcPts val="2400"/>
              </a:spcAft>
              <a:buFont typeface="Arial" panose="020B0604020202020204" pitchFamily="34" charset="0"/>
              <a:buChar char="•"/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>
                <a:latin typeface="PT Serif" panose="020A0603040505020204" pitchFamily="18" charset="77"/>
              </a:rPr>
              <a:t>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. Qui </a:t>
            </a:r>
            <a:r>
              <a:rPr lang="en-US" sz="2800" dirty="0" err="1">
                <a:latin typeface="PT Serif" panose="020A0603040505020204" pitchFamily="18" charset="77"/>
              </a:rPr>
              <a:t>mollit</a:t>
            </a:r>
            <a:r>
              <a:rPr lang="en-US" sz="2800" dirty="0">
                <a:latin typeface="PT Serif" panose="020A0603040505020204" pitchFamily="18" charset="77"/>
              </a:rPr>
              <a:t> sit </a:t>
            </a:r>
            <a:r>
              <a:rPr lang="en-US" sz="2800" dirty="0" err="1">
                <a:latin typeface="PT Serif" panose="020A0603040505020204" pitchFamily="18" charset="77"/>
              </a:rPr>
              <a:t>adipiscing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consequat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</a:t>
            </a:r>
          </a:p>
          <a:p>
            <a:pPr marL="457200" indent="-457200" defTabSz="685800">
              <a:lnSpc>
                <a:spcPct val="120000"/>
              </a:lnSpc>
              <a:spcAft>
                <a:spcPts val="2400"/>
              </a:spcAft>
              <a:buFont typeface="Arial" panose="020B0604020202020204" pitchFamily="34" charset="0"/>
              <a:buChar char="•"/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800" dirty="0">
                <a:latin typeface="PT Serif" panose="020A0603040505020204" pitchFamily="18" charset="77"/>
              </a:rPr>
              <a:t>Lorem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. </a:t>
            </a:r>
            <a:r>
              <a:rPr lang="en-US" sz="2800" dirty="0" err="1">
                <a:latin typeface="PT Serif" panose="020A0603040505020204" pitchFamily="18" charset="77"/>
              </a:rPr>
              <a:t>Esse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nostrud</a:t>
            </a:r>
            <a:r>
              <a:rPr lang="en-US" sz="2800" dirty="0">
                <a:latin typeface="PT Serif" panose="020A0603040505020204" pitchFamily="18" charset="77"/>
              </a:rPr>
              <a:t> </a:t>
            </a:r>
            <a:r>
              <a:rPr lang="en-US" sz="2800" dirty="0" err="1">
                <a:latin typeface="PT Serif" panose="020A0603040505020204" pitchFamily="18" charset="77"/>
              </a:rPr>
              <a:t>reprehenderit</a:t>
            </a:r>
            <a:r>
              <a:rPr lang="en-US" sz="2800" dirty="0">
                <a:latin typeface="PT Serif" panose="020A0603040505020204" pitchFamily="18" charset="77"/>
              </a:rPr>
              <a:t> sunt </a:t>
            </a:r>
            <a:r>
              <a:rPr lang="en-US" sz="2800" dirty="0" err="1">
                <a:latin typeface="PT Serif" panose="020A0603040505020204" pitchFamily="18" charset="77"/>
              </a:rPr>
              <a:t>fugiat</a:t>
            </a:r>
            <a:r>
              <a:rPr lang="en-US" sz="2800" dirty="0">
                <a:latin typeface="PT Serif" panose="020A0603040505020204" pitchFamily="18" charset="77"/>
              </a:rPr>
              <a:t>, dolor </a:t>
            </a:r>
            <a:r>
              <a:rPr lang="en-US" sz="2800" dirty="0" err="1">
                <a:latin typeface="PT Serif" panose="020A0603040505020204" pitchFamily="18" charset="77"/>
              </a:rPr>
              <a:t>veniam</a:t>
            </a:r>
            <a:r>
              <a:rPr lang="en-US" sz="2800" dirty="0">
                <a:latin typeface="PT Serif" panose="020A0603040505020204" pitchFamily="18" charset="77"/>
              </a:rPr>
              <a:t>.</a:t>
            </a:r>
          </a:p>
          <a:p>
            <a:pPr marL="457200" indent="-457200" defTabSz="685800">
              <a:lnSpc>
                <a:spcPct val="120000"/>
              </a:lnSpc>
              <a:buFont typeface="Arial" panose="020B0604020202020204" pitchFamily="34" charset="0"/>
              <a:buChar char="•"/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endParaRPr lang="en-US" sz="2800" dirty="0">
              <a:latin typeface="PT Serif" panose="020A0603040505020204" pitchFamily="18" charset="77"/>
            </a:endParaRPr>
          </a:p>
        </p:txBody>
      </p:sp>
      <p:pic>
        <p:nvPicPr>
          <p:cNvPr id="5" name="UVUMonogramBlack-0006.png" descr="UVUMonogramBlack-0006.png">
            <a:extLst>
              <a:ext uri="{FF2B5EF4-FFF2-40B4-BE49-F238E27FC236}">
                <a16:creationId xmlns:a16="http://schemas.microsoft.com/office/drawing/2014/main" id="{44D7CAE1-EA74-BB53-ED32-346DB48893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15255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49107" y="12552040"/>
            <a:ext cx="2034894" cy="1163960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5" descr="Historic black and white photo of a walkway on UVSC campus, surrounded by trees.">
            <a:extLst>
              <a:ext uri="{FF2B5EF4-FFF2-40B4-BE49-F238E27FC236}">
                <a16:creationId xmlns:a16="http://schemas.microsoft.com/office/drawing/2014/main" id="{48701ECF-A5A8-D5B6-5A2D-1A12E19C6D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3587" cy="4571999"/>
          </a:xfrm>
          <a:prstGeom prst="rect">
            <a:avLst/>
          </a:prstGeom>
        </p:spPr>
      </p:pic>
      <p:pic>
        <p:nvPicPr>
          <p:cNvPr id="7" name="Picture 6" descr="Students walk outdoors on UVU campus, taking stairs up the hill to their classes.">
            <a:extLst>
              <a:ext uri="{FF2B5EF4-FFF2-40B4-BE49-F238E27FC236}">
                <a16:creationId xmlns:a16="http://schemas.microsoft.com/office/drawing/2014/main" id="{B223FB45-8632-E4FC-1AE1-46656BE801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90414" y="1"/>
            <a:ext cx="12193587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53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UVUMonogramBlack-0006.png" descr="UVUMonogramBlack-0006.png">
            <a:extLst>
              <a:ext uri="{FF2B5EF4-FFF2-40B4-BE49-F238E27FC236}">
                <a16:creationId xmlns:a16="http://schemas.microsoft.com/office/drawing/2014/main" id="{44D7CAE1-EA74-BB53-ED32-346DB48893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15255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49107" y="12552040"/>
            <a:ext cx="2034894" cy="1163960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5" descr="A historic black and white photo of the UTC building in provo.">
            <a:extLst>
              <a:ext uri="{FF2B5EF4-FFF2-40B4-BE49-F238E27FC236}">
                <a16:creationId xmlns:a16="http://schemas.microsoft.com/office/drawing/2014/main" id="{48701ECF-A5A8-D5B6-5A2D-1A12E19C6D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3587" cy="4571999"/>
          </a:xfrm>
          <a:prstGeom prst="rect">
            <a:avLst/>
          </a:prstGeom>
        </p:spPr>
      </p:pic>
      <p:pic>
        <p:nvPicPr>
          <p:cNvPr id="7" name="Picture 6" descr="A landscape shot of UVU campus featuring the classroom building, library, and Mt. Timpanogos.">
            <a:extLst>
              <a:ext uri="{FF2B5EF4-FFF2-40B4-BE49-F238E27FC236}">
                <a16:creationId xmlns:a16="http://schemas.microsoft.com/office/drawing/2014/main" id="{B223FB45-8632-E4FC-1AE1-46656BE801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90414" y="1"/>
            <a:ext cx="12193587" cy="4571999"/>
          </a:xfrm>
          <a:prstGeom prst="rect">
            <a:avLst/>
          </a:prstGeom>
        </p:spPr>
      </p:pic>
      <p:graphicFrame>
        <p:nvGraphicFramePr>
          <p:cNvPr id="14" name="Chart 13" descr="Bar graph chart">
            <a:extLst>
              <a:ext uri="{FF2B5EF4-FFF2-40B4-BE49-F238E27FC236}">
                <a16:creationId xmlns:a16="http://schemas.microsoft.com/office/drawing/2014/main" id="{9F82580A-E521-395B-64AF-1E788344EB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3270049"/>
              </p:ext>
            </p:extLst>
          </p:nvPr>
        </p:nvGraphicFramePr>
        <p:xfrm>
          <a:off x="2507776" y="5771232"/>
          <a:ext cx="19365275" cy="65061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11725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UVUMonogramBlack-0006.png" descr="UVUMonogramBlack-0006.png">
            <a:extLst>
              <a:ext uri="{FF2B5EF4-FFF2-40B4-BE49-F238E27FC236}">
                <a16:creationId xmlns:a16="http://schemas.microsoft.com/office/drawing/2014/main" id="{44D7CAE1-EA74-BB53-ED32-346DB48893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15255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49107" y="12552040"/>
            <a:ext cx="2034894" cy="1163960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5" descr="A historic black and white photo of a dental assistant student placing a bib on the patient.">
            <a:extLst>
              <a:ext uri="{FF2B5EF4-FFF2-40B4-BE49-F238E27FC236}">
                <a16:creationId xmlns:a16="http://schemas.microsoft.com/office/drawing/2014/main" id="{48701ECF-A5A8-D5B6-5A2D-1A12E19C6D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3587" cy="4571999"/>
          </a:xfrm>
          <a:prstGeom prst="rect">
            <a:avLst/>
          </a:prstGeom>
        </p:spPr>
      </p:pic>
      <p:pic>
        <p:nvPicPr>
          <p:cNvPr id="7" name="Picture 6" descr="A UVU student samples DNA strands in the science lab.">
            <a:extLst>
              <a:ext uri="{FF2B5EF4-FFF2-40B4-BE49-F238E27FC236}">
                <a16:creationId xmlns:a16="http://schemas.microsoft.com/office/drawing/2014/main" id="{B223FB45-8632-E4FC-1AE1-46656BE801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90414" y="1"/>
            <a:ext cx="12193587" cy="4571999"/>
          </a:xfrm>
          <a:prstGeom prst="rect">
            <a:avLst/>
          </a:prstGeom>
        </p:spPr>
      </p:pic>
      <p:sp>
        <p:nvSpPr>
          <p:cNvPr id="11" name="TextBox 9">
            <a:extLst>
              <a:ext uri="{FF2B5EF4-FFF2-40B4-BE49-F238E27FC236}">
                <a16:creationId xmlns:a16="http://schemas.microsoft.com/office/drawing/2014/main" id="{580F2651-F74F-482B-3E96-5FB6DD85BDDA}"/>
              </a:ext>
            </a:extLst>
          </p:cNvPr>
          <p:cNvSpPr txBox="1"/>
          <p:nvPr/>
        </p:nvSpPr>
        <p:spPr>
          <a:xfrm>
            <a:off x="3874168" y="5879273"/>
            <a:ext cx="5844209" cy="978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b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solidFill>
                  <a:srgbClr val="245D38"/>
                </a:solidFill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4B1EAECD-DD76-4268-0E31-BC826DF901A6}"/>
              </a:ext>
            </a:extLst>
          </p:cNvPr>
          <p:cNvSpPr txBox="1"/>
          <p:nvPr/>
        </p:nvSpPr>
        <p:spPr>
          <a:xfrm>
            <a:off x="3874168" y="9372600"/>
            <a:ext cx="4298548" cy="16353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>
                <a:latin typeface="PT Serif" panose="020A0603040505020204" pitchFamily="18" charset="77"/>
              </a:rPr>
              <a:t>Lorem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. </a:t>
            </a:r>
            <a:r>
              <a:rPr lang="en-US" sz="2000" dirty="0" err="1">
                <a:latin typeface="PT Serif" panose="020A0603040505020204" pitchFamily="18" charset="77"/>
              </a:rPr>
              <a:t>Esse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nostrud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 sunt </a:t>
            </a:r>
            <a:r>
              <a:rPr lang="en-US" sz="2000" dirty="0" err="1">
                <a:latin typeface="PT Serif" panose="020A0603040505020204" pitchFamily="18" charset="77"/>
              </a:rPr>
              <a:t>fugiat</a:t>
            </a:r>
            <a:r>
              <a:rPr lang="en-US" sz="2000" dirty="0">
                <a:latin typeface="PT Serif" panose="020A0603040505020204" pitchFamily="18" charset="77"/>
              </a:rPr>
              <a:t>. Qui </a:t>
            </a:r>
            <a:r>
              <a:rPr lang="en-US" sz="2000" dirty="0" err="1">
                <a:latin typeface="PT Serif" panose="020A0603040505020204" pitchFamily="18" charset="77"/>
              </a:rPr>
              <a:t>mollit</a:t>
            </a:r>
            <a:r>
              <a:rPr lang="en-US" sz="2000" dirty="0">
                <a:latin typeface="PT Serif" panose="020A0603040505020204" pitchFamily="18" charset="77"/>
              </a:rPr>
              <a:t> sit </a:t>
            </a:r>
            <a:r>
              <a:rPr lang="en-US" sz="2000" dirty="0" err="1">
                <a:latin typeface="PT Serif" panose="020A0603040505020204" pitchFamily="18" charset="77"/>
              </a:rPr>
              <a:t>adipiscing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consequat</a:t>
            </a:r>
            <a:r>
              <a:rPr lang="en-US" sz="2000" dirty="0">
                <a:latin typeface="PT Serif" panose="020A0603040505020204" pitchFamily="18" charset="77"/>
              </a:rPr>
              <a:t>, dolor </a:t>
            </a:r>
            <a:r>
              <a:rPr lang="en-US" sz="2000" dirty="0" err="1">
                <a:latin typeface="PT Serif" panose="020A0603040505020204" pitchFamily="18" charset="77"/>
              </a:rPr>
              <a:t>veniam</a:t>
            </a:r>
            <a:r>
              <a:rPr lang="en-US" sz="2000" dirty="0">
                <a:latin typeface="PT Serif" panose="020A0603040505020204" pitchFamily="18" charset="77"/>
              </a:rPr>
              <a:t>. Lorem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. 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18EEC231-6E85-F5F3-82F9-95CD63CF83F5}"/>
              </a:ext>
            </a:extLst>
          </p:cNvPr>
          <p:cNvSpPr txBox="1"/>
          <p:nvPr/>
        </p:nvSpPr>
        <p:spPr>
          <a:xfrm>
            <a:off x="10051533" y="9372600"/>
            <a:ext cx="4298548" cy="16353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>
                <a:latin typeface="PT Serif" panose="020A0603040505020204" pitchFamily="18" charset="77"/>
              </a:rPr>
              <a:t>Lorem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. </a:t>
            </a:r>
            <a:r>
              <a:rPr lang="en-US" sz="2000" dirty="0" err="1">
                <a:latin typeface="PT Serif" panose="020A0603040505020204" pitchFamily="18" charset="77"/>
              </a:rPr>
              <a:t>Esse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nostrud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 sunt </a:t>
            </a:r>
            <a:r>
              <a:rPr lang="en-US" sz="2000" dirty="0" err="1">
                <a:latin typeface="PT Serif" panose="020A0603040505020204" pitchFamily="18" charset="77"/>
              </a:rPr>
              <a:t>fugiat</a:t>
            </a:r>
            <a:r>
              <a:rPr lang="en-US" sz="2000" dirty="0">
                <a:latin typeface="PT Serif" panose="020A0603040505020204" pitchFamily="18" charset="77"/>
              </a:rPr>
              <a:t>. Qui </a:t>
            </a:r>
            <a:r>
              <a:rPr lang="en-US" sz="2000" dirty="0" err="1">
                <a:latin typeface="PT Serif" panose="020A0603040505020204" pitchFamily="18" charset="77"/>
              </a:rPr>
              <a:t>mollit</a:t>
            </a:r>
            <a:r>
              <a:rPr lang="en-US" sz="2000" dirty="0">
                <a:latin typeface="PT Serif" panose="020A0603040505020204" pitchFamily="18" charset="77"/>
              </a:rPr>
              <a:t> sit </a:t>
            </a:r>
            <a:r>
              <a:rPr lang="en-US" sz="2000" dirty="0" err="1">
                <a:latin typeface="PT Serif" panose="020A0603040505020204" pitchFamily="18" charset="77"/>
              </a:rPr>
              <a:t>adipiscing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consequat</a:t>
            </a:r>
            <a:r>
              <a:rPr lang="en-US" sz="2000" dirty="0">
                <a:latin typeface="PT Serif" panose="020A0603040505020204" pitchFamily="18" charset="77"/>
              </a:rPr>
              <a:t>, dolor </a:t>
            </a:r>
            <a:r>
              <a:rPr lang="en-US" sz="2000" dirty="0" err="1">
                <a:latin typeface="PT Serif" panose="020A0603040505020204" pitchFamily="18" charset="77"/>
              </a:rPr>
              <a:t>veniam</a:t>
            </a:r>
            <a:r>
              <a:rPr lang="en-US" sz="2000" dirty="0">
                <a:latin typeface="PT Serif" panose="020A0603040505020204" pitchFamily="18" charset="77"/>
              </a:rPr>
              <a:t>. Lorem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7125AB-A5EF-9F61-F703-CB991AAD6749}"/>
              </a:ext>
            </a:extLst>
          </p:cNvPr>
          <p:cNvSpPr txBox="1"/>
          <p:nvPr/>
        </p:nvSpPr>
        <p:spPr>
          <a:xfrm>
            <a:off x="16228898" y="9372600"/>
            <a:ext cx="4298548" cy="16353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>
                <a:latin typeface="PT Serif" panose="020A0603040505020204" pitchFamily="18" charset="77"/>
              </a:rPr>
              <a:t>Lorem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. </a:t>
            </a:r>
            <a:r>
              <a:rPr lang="en-US" sz="2000" dirty="0" err="1">
                <a:latin typeface="PT Serif" panose="020A0603040505020204" pitchFamily="18" charset="77"/>
              </a:rPr>
              <a:t>Esse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nostrud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 sunt </a:t>
            </a:r>
            <a:r>
              <a:rPr lang="en-US" sz="2000" dirty="0" err="1">
                <a:latin typeface="PT Serif" panose="020A0603040505020204" pitchFamily="18" charset="77"/>
              </a:rPr>
              <a:t>fugiat</a:t>
            </a:r>
            <a:r>
              <a:rPr lang="en-US" sz="2000" dirty="0">
                <a:latin typeface="PT Serif" panose="020A0603040505020204" pitchFamily="18" charset="77"/>
              </a:rPr>
              <a:t>. Qui </a:t>
            </a:r>
            <a:r>
              <a:rPr lang="en-US" sz="2000" dirty="0" err="1">
                <a:latin typeface="PT Serif" panose="020A0603040505020204" pitchFamily="18" charset="77"/>
              </a:rPr>
              <a:t>mollit</a:t>
            </a:r>
            <a:r>
              <a:rPr lang="en-US" sz="2000" dirty="0">
                <a:latin typeface="PT Serif" panose="020A0603040505020204" pitchFamily="18" charset="77"/>
              </a:rPr>
              <a:t> sit </a:t>
            </a:r>
            <a:r>
              <a:rPr lang="en-US" sz="2000" dirty="0" err="1">
                <a:latin typeface="PT Serif" panose="020A0603040505020204" pitchFamily="18" charset="77"/>
              </a:rPr>
              <a:t>adipiscing</a:t>
            </a:r>
            <a:r>
              <a:rPr lang="en-US" sz="2000" dirty="0">
                <a:latin typeface="PT Serif" panose="020A0603040505020204" pitchFamily="18" charset="77"/>
              </a:rPr>
              <a:t> </a:t>
            </a:r>
            <a:r>
              <a:rPr lang="en-US" sz="2000" dirty="0" err="1">
                <a:latin typeface="PT Serif" panose="020A0603040505020204" pitchFamily="18" charset="77"/>
              </a:rPr>
              <a:t>consequat</a:t>
            </a:r>
            <a:r>
              <a:rPr lang="en-US" sz="2000" dirty="0">
                <a:latin typeface="PT Serif" panose="020A0603040505020204" pitchFamily="18" charset="77"/>
              </a:rPr>
              <a:t>, dolor </a:t>
            </a:r>
            <a:r>
              <a:rPr lang="en-US" sz="2000" dirty="0" err="1">
                <a:latin typeface="PT Serif" panose="020A0603040505020204" pitchFamily="18" charset="77"/>
              </a:rPr>
              <a:t>veniam</a:t>
            </a:r>
            <a:r>
              <a:rPr lang="en-US" sz="2000" dirty="0">
                <a:latin typeface="PT Serif" panose="020A0603040505020204" pitchFamily="18" charset="77"/>
              </a:rPr>
              <a:t>. Lorem </a:t>
            </a:r>
            <a:r>
              <a:rPr lang="en-US" sz="2000" dirty="0" err="1"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latin typeface="PT Serif" panose="020A0603040505020204" pitchFamily="18" charset="77"/>
              </a:rPr>
              <a:t>. </a:t>
            </a:r>
          </a:p>
        </p:txBody>
      </p:sp>
      <p:graphicFrame>
        <p:nvGraphicFramePr>
          <p:cNvPr id="19" name="Chart 18" descr="Donut chart">
            <a:extLst>
              <a:ext uri="{FF2B5EF4-FFF2-40B4-BE49-F238E27FC236}">
                <a16:creationId xmlns:a16="http://schemas.microsoft.com/office/drawing/2014/main" id="{15AD0D32-600D-A31C-45D9-6431715D72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653908"/>
              </p:ext>
            </p:extLst>
          </p:nvPr>
        </p:nvGraphicFramePr>
        <p:xfrm>
          <a:off x="17410220" y="7526325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43%">
            <a:extLst>
              <a:ext uri="{FF2B5EF4-FFF2-40B4-BE49-F238E27FC236}">
                <a16:creationId xmlns:a16="http://schemas.microsoft.com/office/drawing/2014/main" id="{0FEF2EFC-06D9-B059-C6C3-1935D66D1C75}"/>
              </a:ext>
            </a:extLst>
          </p:cNvPr>
          <p:cNvSpPr txBox="1"/>
          <p:nvPr/>
        </p:nvSpPr>
        <p:spPr>
          <a:xfrm>
            <a:off x="17728733" y="8047987"/>
            <a:ext cx="1115477" cy="647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>
            <a:lvl1pPr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pPr algn="ctr"/>
            <a:r>
              <a:rPr lang="en-US" sz="2800" dirty="0">
                <a:solidFill>
                  <a:schemeClr val="tx1"/>
                </a:solidFill>
              </a:rPr>
              <a:t>92</a:t>
            </a:r>
            <a:r>
              <a:rPr sz="2800" dirty="0">
                <a:solidFill>
                  <a:schemeClr val="tx1"/>
                </a:solidFill>
              </a:rPr>
              <a:t>%</a:t>
            </a:r>
          </a:p>
        </p:txBody>
      </p:sp>
      <p:graphicFrame>
        <p:nvGraphicFramePr>
          <p:cNvPr id="21" name="Chart 20" descr="Donut chart">
            <a:extLst>
              <a:ext uri="{FF2B5EF4-FFF2-40B4-BE49-F238E27FC236}">
                <a16:creationId xmlns:a16="http://schemas.microsoft.com/office/drawing/2014/main" id="{153E9628-C21E-8604-5F38-5415126FF2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6515591"/>
              </p:ext>
            </p:extLst>
          </p:nvPr>
        </p:nvGraphicFramePr>
        <p:xfrm>
          <a:off x="4905939" y="7528522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2" name="43%">
            <a:extLst>
              <a:ext uri="{FF2B5EF4-FFF2-40B4-BE49-F238E27FC236}">
                <a16:creationId xmlns:a16="http://schemas.microsoft.com/office/drawing/2014/main" id="{E012D0A1-01C1-3843-29FE-A17D63158DF9}"/>
              </a:ext>
            </a:extLst>
          </p:cNvPr>
          <p:cNvSpPr txBox="1"/>
          <p:nvPr/>
        </p:nvSpPr>
        <p:spPr>
          <a:xfrm>
            <a:off x="5224452" y="8050184"/>
            <a:ext cx="1115477" cy="647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>
            <a:lvl1pPr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pPr algn="ctr"/>
            <a:r>
              <a:rPr lang="en-US" sz="2800" dirty="0">
                <a:solidFill>
                  <a:schemeClr val="tx1"/>
                </a:solidFill>
              </a:rPr>
              <a:t>48</a:t>
            </a:r>
            <a:r>
              <a:rPr sz="2800" dirty="0">
                <a:solidFill>
                  <a:schemeClr val="tx1"/>
                </a:solidFill>
              </a:rPr>
              <a:t>%</a:t>
            </a:r>
          </a:p>
        </p:txBody>
      </p:sp>
      <p:graphicFrame>
        <p:nvGraphicFramePr>
          <p:cNvPr id="23" name="Chart 22" descr="Donut chart">
            <a:extLst>
              <a:ext uri="{FF2B5EF4-FFF2-40B4-BE49-F238E27FC236}">
                <a16:creationId xmlns:a16="http://schemas.microsoft.com/office/drawing/2014/main" id="{5290710F-1FA7-E982-2055-B09C2C8566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6782015"/>
              </p:ext>
            </p:extLst>
          </p:nvPr>
        </p:nvGraphicFramePr>
        <p:xfrm>
          <a:off x="11158079" y="7526325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4" name="43%">
            <a:extLst>
              <a:ext uri="{FF2B5EF4-FFF2-40B4-BE49-F238E27FC236}">
                <a16:creationId xmlns:a16="http://schemas.microsoft.com/office/drawing/2014/main" id="{A5B82C82-2522-03AD-9522-C166CB3A0C54}"/>
              </a:ext>
            </a:extLst>
          </p:cNvPr>
          <p:cNvSpPr txBox="1"/>
          <p:nvPr/>
        </p:nvSpPr>
        <p:spPr>
          <a:xfrm>
            <a:off x="11476592" y="8047987"/>
            <a:ext cx="1115477" cy="647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91439" bIns="91439" anchor="ctr">
            <a:spAutoFit/>
          </a:bodyPr>
          <a:lstStyle>
            <a:lvl1pPr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pPr algn="ctr"/>
            <a:r>
              <a:rPr lang="en-US" sz="2800" dirty="0">
                <a:solidFill>
                  <a:schemeClr val="tx1"/>
                </a:solidFill>
              </a:rPr>
              <a:t>70</a:t>
            </a:r>
            <a:r>
              <a:rPr sz="2800" dirty="0">
                <a:solidFill>
                  <a:schemeClr val="tx1"/>
                </a:solidFill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615214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UVU aviation student practices piloting a plane in the classroom, receiving instruction from a professor.">
            <a:extLst>
              <a:ext uri="{FF2B5EF4-FFF2-40B4-BE49-F238E27FC236}">
                <a16:creationId xmlns:a16="http://schemas.microsoft.com/office/drawing/2014/main" id="{B4FDD434-20FE-EEA2-4BC6-260BE267EC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24387174" cy="13716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0767E2E-CC35-0775-5BD5-239D0BBD7B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" y="12953901"/>
            <a:ext cx="24387168" cy="76209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F58E255-B807-E244-9E03-D5AACAC7EA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71600" y="0"/>
            <a:ext cx="7215809" cy="13716000"/>
          </a:xfrm>
          <a:prstGeom prst="rect">
            <a:avLst/>
          </a:prstGeom>
          <a:solidFill>
            <a:srgbClr val="132F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1A2759A2-B22F-DF4B-BAE7-6E10092B935C}"/>
              </a:ext>
            </a:extLst>
          </p:cNvPr>
          <p:cNvSpPr txBox="1"/>
          <p:nvPr/>
        </p:nvSpPr>
        <p:spPr>
          <a:xfrm>
            <a:off x="3603061" y="5037814"/>
            <a:ext cx="4298548" cy="1265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, dolor Lorem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eiusmod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thorem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esse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nostrud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hodie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fugiat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BE9FFC9B-5B4A-49E5-61C3-4E886381F133}"/>
              </a:ext>
            </a:extLst>
          </p:cNvPr>
          <p:cNvSpPr txBox="1"/>
          <p:nvPr/>
        </p:nvSpPr>
        <p:spPr>
          <a:xfrm>
            <a:off x="3603061" y="6902929"/>
            <a:ext cx="4298548" cy="1265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, dolor Lorem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eiusmod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thorem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esse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nostrud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hodie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fugiat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69AD546F-470A-DA7C-E432-94C26AFBA45C}"/>
              </a:ext>
            </a:extLst>
          </p:cNvPr>
          <p:cNvSpPr txBox="1"/>
          <p:nvPr/>
        </p:nvSpPr>
        <p:spPr>
          <a:xfrm>
            <a:off x="3603061" y="8768045"/>
            <a:ext cx="4298548" cy="1265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, dolor Lorem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eiusmod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thorem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esse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nostrud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hodie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PT Serif" panose="020A0603040505020204" pitchFamily="18" charset="77"/>
              </a:rPr>
              <a:t>fugiat</a:t>
            </a:r>
            <a:r>
              <a:rPr lang="en-US" sz="2000" dirty="0">
                <a:solidFill>
                  <a:schemeClr val="bg1"/>
                </a:solidFill>
                <a:latin typeface="PT Serif" panose="020A0603040505020204" pitchFamily="18" charset="77"/>
              </a:rPr>
              <a:t>.</a:t>
            </a:r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id="{D37F2936-FFC8-C565-4F50-91BFD781D838}"/>
              </a:ext>
            </a:extLst>
          </p:cNvPr>
          <p:cNvSpPr txBox="1"/>
          <p:nvPr/>
        </p:nvSpPr>
        <p:spPr>
          <a:xfrm>
            <a:off x="2057400" y="3679961"/>
            <a:ext cx="5844209" cy="978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b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solidFill>
                  <a:schemeClr val="bg1"/>
                </a:solidFill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</p:txBody>
      </p:sp>
      <p:pic>
        <p:nvPicPr>
          <p:cNvPr id="23" name="79-Student Life.png" descr="Backpack icon">
            <a:extLst>
              <a:ext uri="{FF2B5EF4-FFF2-40B4-BE49-F238E27FC236}">
                <a16:creationId xmlns:a16="http://schemas.microsoft.com/office/drawing/2014/main" id="{869F7977-F232-3742-E562-A6BAE40D5B8C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</a:blip>
          <a:stretch>
            <a:fillRect/>
          </a:stretch>
        </p:blipFill>
        <p:spPr>
          <a:xfrm>
            <a:off x="1852330" y="5035808"/>
            <a:ext cx="1270001" cy="1270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66-Athletics.png" descr="Basketball icon">
            <a:extLst>
              <a:ext uri="{FF2B5EF4-FFF2-40B4-BE49-F238E27FC236}">
                <a16:creationId xmlns:a16="http://schemas.microsoft.com/office/drawing/2014/main" id="{CBBA1FE4-2315-EF67-0B15-6AE244A5F24A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</a:blip>
          <a:stretch>
            <a:fillRect/>
          </a:stretch>
        </p:blipFill>
        <p:spPr>
          <a:xfrm>
            <a:off x="1852330" y="6900922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" name="65-Book.png" descr="Stack of papers icon">
            <a:extLst>
              <a:ext uri="{FF2B5EF4-FFF2-40B4-BE49-F238E27FC236}">
                <a16:creationId xmlns:a16="http://schemas.microsoft.com/office/drawing/2014/main" id="{51A4C10F-96A4-498F-AEAE-AB515EFA1131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25000"/>
          </a:blip>
          <a:stretch>
            <a:fillRect/>
          </a:stretch>
        </p:blipFill>
        <p:spPr>
          <a:xfrm>
            <a:off x="1852330" y="8766038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UVUMonogramBlack-0006.png" descr="UVUMonogramBlack-0006.png">
            <a:extLst>
              <a:ext uri="{FF2B5EF4-FFF2-40B4-BE49-F238E27FC236}">
                <a16:creationId xmlns:a16="http://schemas.microsoft.com/office/drawing/2014/main" id="{030C71DE-1C32-B0D2-6F35-0FF63A86AD2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70000" contrast="-70000"/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057" y="12523513"/>
            <a:ext cx="2034894" cy="116396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43951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UVU culinary arts student carefully plates a dish while in the kitchen.">
            <a:extLst>
              <a:ext uri="{FF2B5EF4-FFF2-40B4-BE49-F238E27FC236}">
                <a16:creationId xmlns:a16="http://schemas.microsoft.com/office/drawing/2014/main" id="{D343D100-BB66-D3B6-2C52-F022EDA58C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24387176" cy="13716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0767E2E-CC35-0775-5BD5-239D0BBD7B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953901"/>
            <a:ext cx="24387175" cy="76209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2D887BE-21CA-BB7F-EE4D-D84B6A635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71600" y="0"/>
            <a:ext cx="7215809" cy="137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BE38885E-3D9C-B31D-FE82-C089FCA0454D}"/>
              </a:ext>
            </a:extLst>
          </p:cNvPr>
          <p:cNvGraphicFramePr/>
          <p:nvPr/>
        </p:nvGraphicFramePr>
        <p:xfrm>
          <a:off x="16038359" y="4825211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TextBox 9">
            <a:extLst>
              <a:ext uri="{FF2B5EF4-FFF2-40B4-BE49-F238E27FC236}">
                <a16:creationId xmlns:a16="http://schemas.microsoft.com/office/drawing/2014/main" id="{DE525F51-C827-406B-8250-CC207BFD96A9}"/>
              </a:ext>
            </a:extLst>
          </p:cNvPr>
          <p:cNvSpPr txBox="1"/>
          <p:nvPr/>
        </p:nvSpPr>
        <p:spPr>
          <a:xfrm>
            <a:off x="2057400" y="5037813"/>
            <a:ext cx="5844209" cy="1265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Lorem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.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Esse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nostrud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sunt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fugiat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. Qui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mollit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sit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adipiscing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consequat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, dolor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veniam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. Lorem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. </a:t>
            </a:r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id="{F0F50C9D-3D58-B081-BDDE-4117E950F74B}"/>
              </a:ext>
            </a:extLst>
          </p:cNvPr>
          <p:cNvSpPr txBox="1"/>
          <p:nvPr/>
        </p:nvSpPr>
        <p:spPr>
          <a:xfrm>
            <a:off x="2057400" y="6858000"/>
            <a:ext cx="5844209" cy="1265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Lorem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.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Esse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nostrud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sunt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fugiat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. Qui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mollit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sit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adipiscing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consequat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, dolor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veniam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. Lorem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. </a:t>
            </a:r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91208D68-F88A-7545-4B0A-625105A68657}"/>
              </a:ext>
            </a:extLst>
          </p:cNvPr>
          <p:cNvSpPr txBox="1"/>
          <p:nvPr/>
        </p:nvSpPr>
        <p:spPr>
          <a:xfrm>
            <a:off x="2057400" y="8678187"/>
            <a:ext cx="5844209" cy="1265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ctr">
            <a:spAutoFit/>
          </a:bodyPr>
          <a:lstStyle/>
          <a:p>
            <a:pPr defTabSz="685800">
              <a:lnSpc>
                <a:spcPct val="120000"/>
              </a:lnSpc>
              <a:defRPr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Lorem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.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Esse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nostrud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sunt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fugiat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. Qui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mollit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sit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adipiscing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consequat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, dolor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veniam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. Lorem </a:t>
            </a:r>
            <a:r>
              <a:rPr lang="en-US" sz="2000" dirty="0" err="1">
                <a:solidFill>
                  <a:srgbClr val="245D38"/>
                </a:solidFill>
                <a:latin typeface="PT Serif" panose="020A0603040505020204" pitchFamily="18" charset="77"/>
              </a:rPr>
              <a:t>reprehenderit</a:t>
            </a:r>
            <a:r>
              <a:rPr lang="en-US" sz="2000" dirty="0">
                <a:solidFill>
                  <a:srgbClr val="245D38"/>
                </a:solidFill>
                <a:latin typeface="PT Serif" panose="020A0603040505020204" pitchFamily="18" charset="77"/>
              </a:rPr>
              <a:t>. </a:t>
            </a:r>
          </a:p>
        </p:txBody>
      </p:sp>
      <p:sp>
        <p:nvSpPr>
          <p:cNvPr id="30" name="TextBox 9">
            <a:extLst>
              <a:ext uri="{FF2B5EF4-FFF2-40B4-BE49-F238E27FC236}">
                <a16:creationId xmlns:a16="http://schemas.microsoft.com/office/drawing/2014/main" id="{99D3EC23-28D0-C23F-B234-F692260A1CD2}"/>
              </a:ext>
            </a:extLst>
          </p:cNvPr>
          <p:cNvSpPr txBox="1"/>
          <p:nvPr/>
        </p:nvSpPr>
        <p:spPr>
          <a:xfrm>
            <a:off x="2057400" y="3679961"/>
            <a:ext cx="5844209" cy="978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91439" bIns="91439" anchor="b">
            <a:spAutoFit/>
          </a:bodyPr>
          <a:lstStyle/>
          <a:p>
            <a:pPr algn="l" defTabSz="685800">
              <a:lnSpc>
                <a:spcPct val="110000"/>
              </a:lnSpc>
              <a:defRPr sz="40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rPr lang="en-US" sz="4800" b="1" spc="300" dirty="0">
                <a:solidFill>
                  <a:srgbClr val="245D38"/>
                </a:solidFill>
                <a:latin typeface="Rajdhani" panose="02000000000000000000" pitchFamily="2" charset="77"/>
                <a:cs typeface="Rajdhani" panose="02000000000000000000" pitchFamily="2" charset="77"/>
              </a:rPr>
              <a:t>TITLE GOES HERE</a:t>
            </a:r>
          </a:p>
        </p:txBody>
      </p:sp>
      <p:graphicFrame>
        <p:nvGraphicFramePr>
          <p:cNvPr id="32" name="Chart 31">
            <a:extLst>
              <a:ext uri="{FF2B5EF4-FFF2-40B4-BE49-F238E27FC236}">
                <a16:creationId xmlns:a16="http://schemas.microsoft.com/office/drawing/2014/main" id="{3CD1EDB3-0376-5716-B576-2305A0531230}"/>
              </a:ext>
            </a:extLst>
          </p:cNvPr>
          <p:cNvGraphicFramePr/>
          <p:nvPr/>
        </p:nvGraphicFramePr>
        <p:xfrm>
          <a:off x="16038359" y="6682926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FF1AF887-C207-B8DB-4CEF-DD6EBF80DB32}"/>
              </a:ext>
            </a:extLst>
          </p:cNvPr>
          <p:cNvGraphicFramePr/>
          <p:nvPr/>
        </p:nvGraphicFramePr>
        <p:xfrm>
          <a:off x="16038358" y="8540641"/>
          <a:ext cx="1752503" cy="169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5" name="UVUMonogramBlack-0006.png" descr="UVUMonogramBlack-0006.png">
            <a:extLst>
              <a:ext uri="{FF2B5EF4-FFF2-40B4-BE49-F238E27FC236}">
                <a16:creationId xmlns:a16="http://schemas.microsoft.com/office/drawing/2014/main" id="{7E2BDBA2-B7E4-6996-3E50-C4DDA2F39B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15255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057" y="12552040"/>
            <a:ext cx="2034894" cy="116396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33913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73C76543ACBB4B88FE4D2E1C12DBAB" ma:contentTypeVersion="10" ma:contentTypeDescription="Create a new document." ma:contentTypeScope="" ma:versionID="52f4dc765364f8180cb396dabc0a0ddb">
  <xsd:schema xmlns:xsd="http://www.w3.org/2001/XMLSchema" xmlns:xs="http://www.w3.org/2001/XMLSchema" xmlns:p="http://schemas.microsoft.com/office/2006/metadata/properties" xmlns:ns2="ca6d9cd6-ac5f-4e2f-9ab1-0124e465f930" xmlns:ns3="0cc0ae44-d2ff-47a1-8f3f-98c41eb58b15" targetNamespace="http://schemas.microsoft.com/office/2006/metadata/properties" ma:root="true" ma:fieldsID="33ab0acc77c61acb8a67a8bae137c32d" ns2:_="" ns3:_="">
    <xsd:import namespace="ca6d9cd6-ac5f-4e2f-9ab1-0124e465f930"/>
    <xsd:import namespace="0cc0ae44-d2ff-47a1-8f3f-98c41eb58b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6d9cd6-ac5f-4e2f-9ab1-0124e465f9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ac159821-6d6e-49ec-801b-07117c1987d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c0ae44-d2ff-47a1-8f3f-98c41eb58b15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f8f86c26-206e-4d66-a0c0-423ca2f2e29b}" ma:internalName="TaxCatchAll" ma:showField="CatchAllData" ma:web="0cc0ae44-d2ff-47a1-8f3f-98c41eb58b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cc0ae44-d2ff-47a1-8f3f-98c41eb58b15" xsi:nil="true"/>
    <lcf76f155ced4ddcb4097134ff3c332f xmlns="ca6d9cd6-ac5f-4e2f-9ab1-0124e465f93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114B835-1A73-4F61-A72F-942D30ADEA65}"/>
</file>

<file path=customXml/itemProps2.xml><?xml version="1.0" encoding="utf-8"?>
<ds:datastoreItem xmlns:ds="http://schemas.openxmlformats.org/officeDocument/2006/customXml" ds:itemID="{A2402A86-4587-4E12-8B77-D5350AFBA21B}"/>
</file>

<file path=customXml/itemProps3.xml><?xml version="1.0" encoding="utf-8"?>
<ds:datastoreItem xmlns:ds="http://schemas.openxmlformats.org/officeDocument/2006/customXml" ds:itemID="{429DEAA6-49FE-4DEE-AF68-B46FCA7D7B5C}"/>
</file>

<file path=docMetadata/LabelInfo.xml><?xml version="1.0" encoding="utf-8"?>
<clbl:labelList xmlns:clbl="http://schemas.microsoft.com/office/2020/mipLabelMetadata">
  <clbl:label id="{1ea2b65f-2f5e-440e-b025-dfdfafd8e097}" enabled="0" method="" siteId="{1ea2b65f-2f5e-440e-b025-dfdfafd8e097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305</TotalTime>
  <Words>651</Words>
  <Application>Microsoft Macintosh PowerPoint</Application>
  <PresentationFormat>Custom</PresentationFormat>
  <Paragraphs>60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PT Serif</vt:lpstr>
      <vt:lpstr>Rajdhani</vt:lpstr>
      <vt:lpstr>Rajdhani Medium</vt:lpstr>
      <vt:lpstr>Rajdhani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Billy Clouse</dc:creator>
  <cp:lastModifiedBy>Billy Clouse</cp:lastModifiedBy>
  <cp:revision>87</cp:revision>
  <dcterms:created xsi:type="dcterms:W3CDTF">2022-05-31T19:56:49Z</dcterms:created>
  <dcterms:modified xsi:type="dcterms:W3CDTF">2023-09-25T16:54:58Z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0x010100CF73C76543ACBB4B88FE4D2E1C12DBAB</vt:lpwstr>
  </property>
  <property fmtid="{D5CDD505-2E9C-101B-9397-08002B2CF9AE}" pid="3" name="xd_ProgID">
    <vt:lpwstr/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lpwstr/>
  </property>
</Properties>
</file>