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5.xml" ContentType="application/vnd.openxmlformats-officedocument.presentationml.slideLayou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4.xml" ContentType="application/vnd.openxmlformats-officedocument.drawingml.chart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olors3.xml" ContentType="application/vnd.ms-office.chartcolorstyle+xml"/>
  <Override PartName="/ppt/charts/style3.xml" ContentType="application/vnd.ms-office.chartstyle+xml"/>
  <Override PartName="/ppt/charts/chart3.xml" ContentType="application/vnd.openxmlformats-officedocument.drawingml.chart+xml"/>
  <Override PartName="/ppt/charts/colors2.xml" ContentType="application/vnd.ms-office.chartcolorstyle+xml"/>
  <Override PartName="/ppt/theme/theme1.xml" ContentType="application/vnd.openxmlformats-officedocument.them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3"/>
  </p:sldMasterIdLst>
  <p:notesMasterIdLst>
    <p:notesMasterId r:id="rId16"/>
  </p:notesMasterIdLst>
  <p:sldIdLst>
    <p:sldId id="260" r:id="rId4"/>
    <p:sldId id="290" r:id="rId5"/>
    <p:sldId id="294" r:id="rId6"/>
    <p:sldId id="292" r:id="rId7"/>
    <p:sldId id="293" r:id="rId8"/>
    <p:sldId id="283" r:id="rId9"/>
    <p:sldId id="263" r:id="rId10"/>
    <p:sldId id="282" r:id="rId11"/>
    <p:sldId id="275" r:id="rId12"/>
    <p:sldId id="262" r:id="rId13"/>
    <p:sldId id="257" r:id="rId14"/>
    <p:sldId id="280" r:id="rId15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2F19"/>
    <a:srgbClr val="48A247"/>
    <a:srgbClr val="038442"/>
    <a:srgbClr val="245D38"/>
    <a:srgbClr val="D8117D"/>
    <a:srgbClr val="78B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56DFEF-EA1B-4843-92EB-6E1F78EED4EF}" v="232" dt="2023-09-15T16:51:09.7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68"/>
    <p:restoredTop sz="95728"/>
  </p:normalViewPr>
  <p:slideViewPr>
    <p:cSldViewPr snapToGrid="0" snapToObjects="1">
      <p:cViewPr varScale="1">
        <p:scale>
          <a:sx n="52" d="100"/>
          <a:sy n="52" d="100"/>
        </p:scale>
        <p:origin x="10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2" d="100"/>
          <a:sy n="82" d="100"/>
        </p:scale>
        <p:origin x="399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21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lly Clouse" userId="803f707c-ccdf-41e7-9166-77c9f790adf1" providerId="ADAL" clId="{B756DFEF-EA1B-4843-92EB-6E1F78EED4EF}"/>
    <pc:docChg chg="undo redo custSel addSld delSld modSld sldOrd modMainMaster">
      <pc:chgData name="Billy Clouse" userId="803f707c-ccdf-41e7-9166-77c9f790adf1" providerId="ADAL" clId="{B756DFEF-EA1B-4843-92EB-6E1F78EED4EF}" dt="2023-09-15T16:51:58.774" v="803"/>
      <pc:docMkLst>
        <pc:docMk/>
      </pc:docMkLst>
      <pc:sldChg chg="addSp delSp modSp mod ord modAnim">
        <pc:chgData name="Billy Clouse" userId="803f707c-ccdf-41e7-9166-77c9f790adf1" providerId="ADAL" clId="{B756DFEF-EA1B-4843-92EB-6E1F78EED4EF}" dt="2023-09-15T16:50:12.748" v="734" actId="12789"/>
        <pc:sldMkLst>
          <pc:docMk/>
          <pc:sldMk cId="1055152750" sldId="257"/>
        </pc:sldMkLst>
        <pc:spChg chg="add del mod">
          <ac:chgData name="Billy Clouse" userId="803f707c-ccdf-41e7-9166-77c9f790adf1" providerId="ADAL" clId="{B756DFEF-EA1B-4843-92EB-6E1F78EED4EF}" dt="2023-09-15T16:49:52.098" v="726" actId="478"/>
          <ac:spMkLst>
            <pc:docMk/>
            <pc:sldMk cId="1055152750" sldId="257"/>
            <ac:spMk id="2" creationId="{CA4174F1-8733-D6C4-BB51-6DEA551321B3}"/>
          </ac:spMkLst>
        </pc:spChg>
        <pc:spChg chg="mod">
          <ac:chgData name="Billy Clouse" userId="803f707c-ccdf-41e7-9166-77c9f790adf1" providerId="ADAL" clId="{B756DFEF-EA1B-4843-92EB-6E1F78EED4EF}" dt="2023-09-15T16:50:12.748" v="734" actId="12789"/>
          <ac:spMkLst>
            <pc:docMk/>
            <pc:sldMk cId="1055152750" sldId="257"/>
            <ac:spMk id="18" creationId="{DC43A9D5-5183-91AD-FF5A-1C6F90AB9E86}"/>
          </ac:spMkLst>
        </pc:spChg>
        <pc:picChg chg="mod">
          <ac:chgData name="Billy Clouse" userId="803f707c-ccdf-41e7-9166-77c9f790adf1" providerId="ADAL" clId="{B756DFEF-EA1B-4843-92EB-6E1F78EED4EF}" dt="2023-09-15T16:50:12.748" v="734" actId="12789"/>
          <ac:picMkLst>
            <pc:docMk/>
            <pc:sldMk cId="1055152750" sldId="257"/>
            <ac:picMk id="7" creationId="{0AE886BA-369F-F8C5-82A9-FED33777A8E8}"/>
          </ac:picMkLst>
        </pc:picChg>
        <pc:picChg chg="del mod">
          <ac:chgData name="Billy Clouse" userId="803f707c-ccdf-41e7-9166-77c9f790adf1" providerId="ADAL" clId="{B756DFEF-EA1B-4843-92EB-6E1F78EED4EF}" dt="2023-09-15T16:43:49.447" v="613" actId="478"/>
          <ac:picMkLst>
            <pc:docMk/>
            <pc:sldMk cId="1055152750" sldId="257"/>
            <ac:picMk id="19" creationId="{A12B0598-0D1F-6492-0E13-BA75D3CC351D}"/>
          </ac:picMkLst>
        </pc:picChg>
      </pc:sldChg>
      <pc:sldChg chg="addSp delSp modSp mod modAnim">
        <pc:chgData name="Billy Clouse" userId="803f707c-ccdf-41e7-9166-77c9f790adf1" providerId="ADAL" clId="{B756DFEF-EA1B-4843-92EB-6E1F78EED4EF}" dt="2023-09-15T16:44:56.527" v="635" actId="1076"/>
        <pc:sldMkLst>
          <pc:docMk/>
          <pc:sldMk cId="1321772731" sldId="260"/>
        </pc:sldMkLst>
        <pc:spChg chg="mod">
          <ac:chgData name="Billy Clouse" userId="803f707c-ccdf-41e7-9166-77c9f790adf1" providerId="ADAL" clId="{B756DFEF-EA1B-4843-92EB-6E1F78EED4EF}" dt="2023-09-15T16:40:42.233" v="536" actId="20577"/>
          <ac:spMkLst>
            <pc:docMk/>
            <pc:sldMk cId="1321772731" sldId="260"/>
            <ac:spMk id="7" creationId="{9A4B9EF7-62EE-E6F4-5812-FBDC6A0D9E9F}"/>
          </ac:spMkLst>
        </pc:spChg>
        <pc:picChg chg="add del mod">
          <ac:chgData name="Billy Clouse" userId="803f707c-ccdf-41e7-9166-77c9f790adf1" providerId="ADAL" clId="{B756DFEF-EA1B-4843-92EB-6E1F78EED4EF}" dt="2023-09-15T16:41:53.371" v="591" actId="21"/>
          <ac:picMkLst>
            <pc:docMk/>
            <pc:sldMk cId="1321772731" sldId="260"/>
            <ac:picMk id="2" creationId="{19192588-AE71-D46A-20C0-CA116067721A}"/>
          </ac:picMkLst>
        </pc:picChg>
        <pc:picChg chg="add del mod">
          <ac:chgData name="Billy Clouse" userId="803f707c-ccdf-41e7-9166-77c9f790adf1" providerId="ADAL" clId="{B756DFEF-EA1B-4843-92EB-6E1F78EED4EF}" dt="2023-09-15T16:44:56.527" v="635" actId="1076"/>
          <ac:picMkLst>
            <pc:docMk/>
            <pc:sldMk cId="1321772731" sldId="260"/>
            <ac:picMk id="3" creationId="{A64AAEB3-D911-826A-39C8-24EDC17C50A4}"/>
          </ac:picMkLst>
        </pc:picChg>
        <pc:picChg chg="del">
          <ac:chgData name="Billy Clouse" userId="803f707c-ccdf-41e7-9166-77c9f790adf1" providerId="ADAL" clId="{B756DFEF-EA1B-4843-92EB-6E1F78EED4EF}" dt="2023-09-15T16:08:09.940" v="27" actId="478"/>
          <ac:picMkLst>
            <pc:docMk/>
            <pc:sldMk cId="1321772731" sldId="260"/>
            <ac:picMk id="6" creationId="{2FC38D33-1E17-4940-F4D6-CA46AF9335D3}"/>
          </ac:picMkLst>
        </pc:picChg>
        <pc:picChg chg="del">
          <ac:chgData name="Billy Clouse" userId="803f707c-ccdf-41e7-9166-77c9f790adf1" providerId="ADAL" clId="{B756DFEF-EA1B-4843-92EB-6E1F78EED4EF}" dt="2023-09-15T16:08:09.940" v="27" actId="478"/>
          <ac:picMkLst>
            <pc:docMk/>
            <pc:sldMk cId="1321772731" sldId="260"/>
            <ac:picMk id="15" creationId="{3775D6AC-18C3-FE7A-F3D4-8592F63AB190}"/>
          </ac:picMkLst>
        </pc:picChg>
      </pc:sldChg>
      <pc:sldChg chg="del modAnim">
        <pc:chgData name="Billy Clouse" userId="803f707c-ccdf-41e7-9166-77c9f790adf1" providerId="ADAL" clId="{B756DFEF-EA1B-4843-92EB-6E1F78EED4EF}" dt="2023-09-15T16:09:54.289" v="75" actId="2696"/>
        <pc:sldMkLst>
          <pc:docMk/>
          <pc:sldMk cId="583637468" sldId="261"/>
        </pc:sldMkLst>
      </pc:sldChg>
      <pc:sldChg chg="addSp delSp modSp mod ord modAnim">
        <pc:chgData name="Billy Clouse" userId="803f707c-ccdf-41e7-9166-77c9f790adf1" providerId="ADAL" clId="{B756DFEF-EA1B-4843-92EB-6E1F78EED4EF}" dt="2023-09-15T16:50:19.202" v="743" actId="1038"/>
        <pc:sldMkLst>
          <pc:docMk/>
          <pc:sldMk cId="3558253388" sldId="262"/>
        </pc:sldMkLst>
        <pc:spChg chg="mod">
          <ac:chgData name="Billy Clouse" userId="803f707c-ccdf-41e7-9166-77c9f790adf1" providerId="ADAL" clId="{B756DFEF-EA1B-4843-92EB-6E1F78EED4EF}" dt="2023-09-15T16:50:19.202" v="743" actId="1038"/>
          <ac:spMkLst>
            <pc:docMk/>
            <pc:sldMk cId="3558253388" sldId="262"/>
            <ac:spMk id="17" creationId="{10DDCC2C-979F-8788-BD3B-9B129963D030}"/>
          </ac:spMkLst>
        </pc:spChg>
        <pc:picChg chg="add del mod">
          <ac:chgData name="Billy Clouse" userId="803f707c-ccdf-41e7-9166-77c9f790adf1" providerId="ADAL" clId="{B756DFEF-EA1B-4843-92EB-6E1F78EED4EF}" dt="2023-09-15T16:48:04.380" v="676" actId="478"/>
          <ac:picMkLst>
            <pc:docMk/>
            <pc:sldMk cId="3558253388" sldId="262"/>
            <ac:picMk id="2" creationId="{E6B62BAE-C7EB-9F50-3CAD-4F2F0D9F1456}"/>
          </ac:picMkLst>
        </pc:picChg>
        <pc:picChg chg="del">
          <ac:chgData name="Billy Clouse" userId="803f707c-ccdf-41e7-9166-77c9f790adf1" providerId="ADAL" clId="{B756DFEF-EA1B-4843-92EB-6E1F78EED4EF}" dt="2023-09-15T16:43:52.033" v="614" actId="478"/>
          <ac:picMkLst>
            <pc:docMk/>
            <pc:sldMk cId="3558253388" sldId="262"/>
            <ac:picMk id="5" creationId="{44D7CAE1-EA74-BB53-ED32-346DB48893AC}"/>
          </ac:picMkLst>
        </pc:picChg>
        <pc:picChg chg="mod modCrop">
          <ac:chgData name="Billy Clouse" userId="803f707c-ccdf-41e7-9166-77c9f790adf1" providerId="ADAL" clId="{B756DFEF-EA1B-4843-92EB-6E1F78EED4EF}" dt="2023-09-15T16:48:02.604" v="675" actId="732"/>
          <ac:picMkLst>
            <pc:docMk/>
            <pc:sldMk cId="3558253388" sldId="262"/>
            <ac:picMk id="6" creationId="{48701ECF-A5A8-D5B6-5A2D-1A12E19C6D72}"/>
          </ac:picMkLst>
        </pc:picChg>
        <pc:picChg chg="mod modCrop">
          <ac:chgData name="Billy Clouse" userId="803f707c-ccdf-41e7-9166-77c9f790adf1" providerId="ADAL" clId="{B756DFEF-EA1B-4843-92EB-6E1F78EED4EF}" dt="2023-09-15T16:47:50.902" v="671" actId="732"/>
          <ac:picMkLst>
            <pc:docMk/>
            <pc:sldMk cId="3558253388" sldId="262"/>
            <ac:picMk id="7" creationId="{B223FB45-8632-E4FC-1AE1-46656BE8013C}"/>
          </ac:picMkLst>
        </pc:picChg>
      </pc:sldChg>
      <pc:sldChg chg="addSp delSp modSp mod ord modAnim modNotesTx">
        <pc:chgData name="Billy Clouse" userId="803f707c-ccdf-41e7-9166-77c9f790adf1" providerId="ADAL" clId="{B756DFEF-EA1B-4843-92EB-6E1F78EED4EF}" dt="2023-09-15T16:51:57.084" v="802"/>
        <pc:sldMkLst>
          <pc:docMk/>
          <pc:sldMk cId="2991190230" sldId="263"/>
        </pc:sldMkLst>
        <pc:spChg chg="add del mod">
          <ac:chgData name="Billy Clouse" userId="803f707c-ccdf-41e7-9166-77c9f790adf1" providerId="ADAL" clId="{B756DFEF-EA1B-4843-92EB-6E1F78EED4EF}" dt="2023-09-15T16:23:27.514" v="295" actId="478"/>
          <ac:spMkLst>
            <pc:docMk/>
            <pc:sldMk cId="2991190230" sldId="263"/>
            <ac:spMk id="5" creationId="{FA8D410E-9673-3F06-1EF6-9021F92F1ED8}"/>
          </ac:spMkLst>
        </pc:spChg>
        <pc:spChg chg="add mod">
          <ac:chgData name="Billy Clouse" userId="803f707c-ccdf-41e7-9166-77c9f790adf1" providerId="ADAL" clId="{B756DFEF-EA1B-4843-92EB-6E1F78EED4EF}" dt="2023-09-15T16:26:37.577" v="354" actId="12789"/>
          <ac:spMkLst>
            <pc:docMk/>
            <pc:sldMk cId="2991190230" sldId="263"/>
            <ac:spMk id="9" creationId="{98E445FB-CDAD-80EB-CEDC-26F9E754102E}"/>
          </ac:spMkLst>
        </pc:spChg>
        <pc:spChg chg="add mod">
          <ac:chgData name="Billy Clouse" userId="803f707c-ccdf-41e7-9166-77c9f790adf1" providerId="ADAL" clId="{B756DFEF-EA1B-4843-92EB-6E1F78EED4EF}" dt="2023-09-15T16:24:30.266" v="312" actId="164"/>
          <ac:spMkLst>
            <pc:docMk/>
            <pc:sldMk cId="2991190230" sldId="263"/>
            <ac:spMk id="13" creationId="{04648295-3164-A0E3-1E22-4797D7F23FFB}"/>
          </ac:spMkLst>
        </pc:spChg>
        <pc:spChg chg="add mod">
          <ac:chgData name="Billy Clouse" userId="803f707c-ccdf-41e7-9166-77c9f790adf1" providerId="ADAL" clId="{B756DFEF-EA1B-4843-92EB-6E1F78EED4EF}" dt="2023-09-15T16:24:30.266" v="312" actId="164"/>
          <ac:spMkLst>
            <pc:docMk/>
            <pc:sldMk cId="2991190230" sldId="263"/>
            <ac:spMk id="17" creationId="{E1A4AB5F-3099-2A65-D32F-ECB9C2C9B3A3}"/>
          </ac:spMkLst>
        </pc:spChg>
        <pc:spChg chg="add mod">
          <ac:chgData name="Billy Clouse" userId="803f707c-ccdf-41e7-9166-77c9f790adf1" providerId="ADAL" clId="{B756DFEF-EA1B-4843-92EB-6E1F78EED4EF}" dt="2023-09-15T16:24:30.266" v="312" actId="164"/>
          <ac:spMkLst>
            <pc:docMk/>
            <pc:sldMk cId="2991190230" sldId="263"/>
            <ac:spMk id="19" creationId="{910A4AC2-0417-217D-B6DA-DD1E230B450C}"/>
          </ac:spMkLst>
        </pc:spChg>
        <pc:spChg chg="mod topLvl">
          <ac:chgData name="Billy Clouse" userId="803f707c-ccdf-41e7-9166-77c9f790adf1" providerId="ADAL" clId="{B756DFEF-EA1B-4843-92EB-6E1F78EED4EF}" dt="2023-09-15T16:26:48.210" v="356" actId="165"/>
          <ac:spMkLst>
            <pc:docMk/>
            <pc:sldMk cId="2991190230" sldId="263"/>
            <ac:spMk id="23" creationId="{1750A82C-BA75-DE62-1E49-7E638474C310}"/>
          </ac:spMkLst>
        </pc:spChg>
        <pc:spChg chg="mod topLvl">
          <ac:chgData name="Billy Clouse" userId="803f707c-ccdf-41e7-9166-77c9f790adf1" providerId="ADAL" clId="{B756DFEF-EA1B-4843-92EB-6E1F78EED4EF}" dt="2023-09-15T16:26:48.210" v="356" actId="165"/>
          <ac:spMkLst>
            <pc:docMk/>
            <pc:sldMk cId="2991190230" sldId="263"/>
            <ac:spMk id="25" creationId="{24AD817C-E194-1280-87B9-DDEC4EB4EBD0}"/>
          </ac:spMkLst>
        </pc:spChg>
        <pc:spChg chg="del mod topLvl">
          <ac:chgData name="Billy Clouse" userId="803f707c-ccdf-41e7-9166-77c9f790adf1" providerId="ADAL" clId="{B756DFEF-EA1B-4843-92EB-6E1F78EED4EF}" dt="2023-09-15T16:24:48.163" v="318" actId="478"/>
          <ac:spMkLst>
            <pc:docMk/>
            <pc:sldMk cId="2991190230" sldId="263"/>
            <ac:spMk id="26" creationId="{2ACE11DF-B9A9-4C89-CBCE-6C126D194D36}"/>
          </ac:spMkLst>
        </pc:spChg>
        <pc:spChg chg="mod topLvl">
          <ac:chgData name="Billy Clouse" userId="803f707c-ccdf-41e7-9166-77c9f790adf1" providerId="ADAL" clId="{B756DFEF-EA1B-4843-92EB-6E1F78EED4EF}" dt="2023-09-15T16:26:48.210" v="356" actId="165"/>
          <ac:spMkLst>
            <pc:docMk/>
            <pc:sldMk cId="2991190230" sldId="263"/>
            <ac:spMk id="27" creationId="{F7298246-D6C3-4E5B-2BF5-8BCA16FA2ED4}"/>
          </ac:spMkLst>
        </pc:spChg>
        <pc:spChg chg="mod topLvl">
          <ac:chgData name="Billy Clouse" userId="803f707c-ccdf-41e7-9166-77c9f790adf1" providerId="ADAL" clId="{B756DFEF-EA1B-4843-92EB-6E1F78EED4EF}" dt="2023-09-15T16:26:48.210" v="356" actId="165"/>
          <ac:spMkLst>
            <pc:docMk/>
            <pc:sldMk cId="2991190230" sldId="263"/>
            <ac:spMk id="28" creationId="{081BA8A8-6126-C98E-858B-B11E9CD0EDD4}"/>
          </ac:spMkLst>
        </pc:spChg>
        <pc:spChg chg="mod topLvl">
          <ac:chgData name="Billy Clouse" userId="803f707c-ccdf-41e7-9166-77c9f790adf1" providerId="ADAL" clId="{B756DFEF-EA1B-4843-92EB-6E1F78EED4EF}" dt="2023-09-15T16:26:48.210" v="356" actId="165"/>
          <ac:spMkLst>
            <pc:docMk/>
            <pc:sldMk cId="2991190230" sldId="263"/>
            <ac:spMk id="29" creationId="{5CF11534-AAB7-939E-7594-0F0C5B85D541}"/>
          </ac:spMkLst>
        </pc:spChg>
        <pc:spChg chg="mod topLvl">
          <ac:chgData name="Billy Clouse" userId="803f707c-ccdf-41e7-9166-77c9f790adf1" providerId="ADAL" clId="{B756DFEF-EA1B-4843-92EB-6E1F78EED4EF}" dt="2023-09-15T16:26:42.756" v="355" actId="165"/>
          <ac:spMkLst>
            <pc:docMk/>
            <pc:sldMk cId="2991190230" sldId="263"/>
            <ac:spMk id="30" creationId="{3C4F4499-C5AF-D98F-2E85-F6DB87B29D23}"/>
          </ac:spMkLst>
        </pc:spChg>
        <pc:spChg chg="del mod topLvl">
          <ac:chgData name="Billy Clouse" userId="803f707c-ccdf-41e7-9166-77c9f790adf1" providerId="ADAL" clId="{B756DFEF-EA1B-4843-92EB-6E1F78EED4EF}" dt="2023-09-15T16:24:42.281" v="316" actId="478"/>
          <ac:spMkLst>
            <pc:docMk/>
            <pc:sldMk cId="2991190230" sldId="263"/>
            <ac:spMk id="31" creationId="{AAD7B46F-40AE-8765-EE86-CD16FC1A83AC}"/>
          </ac:spMkLst>
        </pc:spChg>
        <pc:spChg chg="del mod topLvl">
          <ac:chgData name="Billy Clouse" userId="803f707c-ccdf-41e7-9166-77c9f790adf1" providerId="ADAL" clId="{B756DFEF-EA1B-4843-92EB-6E1F78EED4EF}" dt="2023-09-15T16:24:52.984" v="320" actId="478"/>
          <ac:spMkLst>
            <pc:docMk/>
            <pc:sldMk cId="2991190230" sldId="263"/>
            <ac:spMk id="32" creationId="{F74867D4-B5D9-BE08-AB5C-ECABC9D561E4}"/>
          </ac:spMkLst>
        </pc:spChg>
        <pc:spChg chg="mod topLvl">
          <ac:chgData name="Billy Clouse" userId="803f707c-ccdf-41e7-9166-77c9f790adf1" providerId="ADAL" clId="{B756DFEF-EA1B-4843-92EB-6E1F78EED4EF}" dt="2023-09-15T16:26:48.210" v="356" actId="165"/>
          <ac:spMkLst>
            <pc:docMk/>
            <pc:sldMk cId="2991190230" sldId="263"/>
            <ac:spMk id="34" creationId="{C2CEBC0C-690E-9AD7-D692-64419D08362D}"/>
          </ac:spMkLst>
        </pc:spChg>
        <pc:spChg chg="del mod">
          <ac:chgData name="Billy Clouse" userId="803f707c-ccdf-41e7-9166-77c9f790adf1" providerId="ADAL" clId="{B756DFEF-EA1B-4843-92EB-6E1F78EED4EF}" dt="2023-09-15T16:21:25.917" v="265" actId="478"/>
          <ac:spMkLst>
            <pc:docMk/>
            <pc:sldMk cId="2991190230" sldId="263"/>
            <ac:spMk id="41" creationId="{B8F5DAA2-EDAE-2F1C-4FA7-81BBDD3C5203}"/>
          </ac:spMkLst>
        </pc:spChg>
        <pc:grpChg chg="del mod">
          <ac:chgData name="Billy Clouse" userId="803f707c-ccdf-41e7-9166-77c9f790adf1" providerId="ADAL" clId="{B756DFEF-EA1B-4843-92EB-6E1F78EED4EF}" dt="2023-09-15T16:24:47.044" v="317" actId="165"/>
          <ac:grpSpMkLst>
            <pc:docMk/>
            <pc:sldMk cId="2991190230" sldId="263"/>
            <ac:grpSpMk id="2" creationId="{AE8D6ABC-D478-8B0A-11F8-380922A8C91F}"/>
          </ac:grpSpMkLst>
        </pc:grpChg>
        <pc:grpChg chg="del mod">
          <ac:chgData name="Billy Clouse" userId="803f707c-ccdf-41e7-9166-77c9f790adf1" providerId="ADAL" clId="{B756DFEF-EA1B-4843-92EB-6E1F78EED4EF}" dt="2023-09-15T16:24:40.434" v="315" actId="165"/>
          <ac:grpSpMkLst>
            <pc:docMk/>
            <pc:sldMk cId="2991190230" sldId="263"/>
            <ac:grpSpMk id="3" creationId="{90D6E8EB-A355-2E72-8CBA-6C9D28660195}"/>
          </ac:grpSpMkLst>
        </pc:grpChg>
        <pc:grpChg chg="del mod">
          <ac:chgData name="Billy Clouse" userId="803f707c-ccdf-41e7-9166-77c9f790adf1" providerId="ADAL" clId="{B756DFEF-EA1B-4843-92EB-6E1F78EED4EF}" dt="2023-09-15T16:24:51.793" v="319" actId="165"/>
          <ac:grpSpMkLst>
            <pc:docMk/>
            <pc:sldMk cId="2991190230" sldId="263"/>
            <ac:grpSpMk id="4" creationId="{6CFF76C9-4F7C-1D57-5977-E9B629497398}"/>
          </ac:grpSpMkLst>
        </pc:grpChg>
        <pc:grpChg chg="add del mod">
          <ac:chgData name="Billy Clouse" userId="803f707c-ccdf-41e7-9166-77c9f790adf1" providerId="ADAL" clId="{B756DFEF-EA1B-4843-92EB-6E1F78EED4EF}" dt="2023-09-15T16:24:36.123" v="314" actId="21"/>
          <ac:grpSpMkLst>
            <pc:docMk/>
            <pc:sldMk cId="2991190230" sldId="263"/>
            <ac:grpSpMk id="20" creationId="{91D37710-FB64-FCCE-E7C2-EC70A0B02479}"/>
          </ac:grpSpMkLst>
        </pc:grpChg>
        <pc:grpChg chg="add del mod">
          <ac:chgData name="Billy Clouse" userId="803f707c-ccdf-41e7-9166-77c9f790adf1" providerId="ADAL" clId="{B756DFEF-EA1B-4843-92EB-6E1F78EED4EF}" dt="2023-09-15T16:25:22.870" v="331" actId="165"/>
          <ac:grpSpMkLst>
            <pc:docMk/>
            <pc:sldMk cId="2991190230" sldId="263"/>
            <ac:grpSpMk id="21" creationId="{1D7F2764-EA93-DB8F-FF0D-3FDFA3BA7063}"/>
          </ac:grpSpMkLst>
        </pc:grpChg>
        <pc:grpChg chg="add del mod topLvl">
          <ac:chgData name="Billy Clouse" userId="803f707c-ccdf-41e7-9166-77c9f790adf1" providerId="ADAL" clId="{B756DFEF-EA1B-4843-92EB-6E1F78EED4EF}" dt="2023-09-15T16:26:48.210" v="356" actId="165"/>
          <ac:grpSpMkLst>
            <pc:docMk/>
            <pc:sldMk cId="2991190230" sldId="263"/>
            <ac:grpSpMk id="35" creationId="{F44D1446-5D1F-BDEA-8FAB-58FB02991A77}"/>
          </ac:grpSpMkLst>
        </pc:grpChg>
        <pc:grpChg chg="add del mod topLvl">
          <ac:chgData name="Billy Clouse" userId="803f707c-ccdf-41e7-9166-77c9f790adf1" providerId="ADAL" clId="{B756DFEF-EA1B-4843-92EB-6E1F78EED4EF}" dt="2023-09-15T16:26:48.210" v="356" actId="165"/>
          <ac:grpSpMkLst>
            <pc:docMk/>
            <pc:sldMk cId="2991190230" sldId="263"/>
            <ac:grpSpMk id="36" creationId="{645407D2-0ADF-F58E-BF57-4DDB415F69A3}"/>
          </ac:grpSpMkLst>
        </pc:grpChg>
        <pc:grpChg chg="add del mod topLvl">
          <ac:chgData name="Billy Clouse" userId="803f707c-ccdf-41e7-9166-77c9f790adf1" providerId="ADAL" clId="{B756DFEF-EA1B-4843-92EB-6E1F78EED4EF}" dt="2023-09-15T16:26:48.210" v="356" actId="165"/>
          <ac:grpSpMkLst>
            <pc:docMk/>
            <pc:sldMk cId="2991190230" sldId="263"/>
            <ac:grpSpMk id="37" creationId="{73B0A024-0DF1-4C5A-8948-C95E7A048721}"/>
          </ac:grpSpMkLst>
        </pc:grpChg>
        <pc:grpChg chg="add del mod">
          <ac:chgData name="Billy Clouse" userId="803f707c-ccdf-41e7-9166-77c9f790adf1" providerId="ADAL" clId="{B756DFEF-EA1B-4843-92EB-6E1F78EED4EF}" dt="2023-09-15T16:26:42.756" v="355" actId="165"/>
          <ac:grpSpMkLst>
            <pc:docMk/>
            <pc:sldMk cId="2991190230" sldId="263"/>
            <ac:grpSpMk id="38" creationId="{CBC58B3B-D2AA-9298-B596-C198EBE19B3E}"/>
          </ac:grpSpMkLst>
        </pc:grpChg>
        <pc:graphicFrameChg chg="add mod">
          <ac:chgData name="Billy Clouse" userId="803f707c-ccdf-41e7-9166-77c9f790adf1" providerId="ADAL" clId="{B756DFEF-EA1B-4843-92EB-6E1F78EED4EF}" dt="2023-09-15T16:24:30.266" v="312" actId="164"/>
          <ac:graphicFrameMkLst>
            <pc:docMk/>
            <pc:sldMk cId="2991190230" sldId="263"/>
            <ac:graphicFrameMk id="12" creationId="{F69FF4E8-8610-F608-1F43-A1CDC0DC928A}"/>
          </ac:graphicFrameMkLst>
        </pc:graphicFrameChg>
        <pc:graphicFrameChg chg="add mod">
          <ac:chgData name="Billy Clouse" userId="803f707c-ccdf-41e7-9166-77c9f790adf1" providerId="ADAL" clId="{B756DFEF-EA1B-4843-92EB-6E1F78EED4EF}" dt="2023-09-15T16:24:30.266" v="312" actId="164"/>
          <ac:graphicFrameMkLst>
            <pc:docMk/>
            <pc:sldMk cId="2991190230" sldId="263"/>
            <ac:graphicFrameMk id="15" creationId="{8D4DEFCE-7893-B903-6DC3-91708DB620B4}"/>
          </ac:graphicFrameMkLst>
        </pc:graphicFrameChg>
        <pc:graphicFrameChg chg="add mod">
          <ac:chgData name="Billy Clouse" userId="803f707c-ccdf-41e7-9166-77c9f790adf1" providerId="ADAL" clId="{B756DFEF-EA1B-4843-92EB-6E1F78EED4EF}" dt="2023-09-15T16:24:30.266" v="312" actId="164"/>
          <ac:graphicFrameMkLst>
            <pc:docMk/>
            <pc:sldMk cId="2991190230" sldId="263"/>
            <ac:graphicFrameMk id="18" creationId="{B4F7D540-2584-D277-76C3-F6EDEC3DB1FC}"/>
          </ac:graphicFrameMkLst>
        </pc:graphicFrameChg>
        <pc:graphicFrameChg chg="mod topLvl">
          <ac:chgData name="Billy Clouse" userId="803f707c-ccdf-41e7-9166-77c9f790adf1" providerId="ADAL" clId="{B756DFEF-EA1B-4843-92EB-6E1F78EED4EF}" dt="2023-09-15T16:26:48.210" v="356" actId="165"/>
          <ac:graphicFrameMkLst>
            <pc:docMk/>
            <pc:sldMk cId="2991190230" sldId="263"/>
            <ac:graphicFrameMk id="22" creationId="{96586659-1AA8-8B66-D618-53FCB8724EA2}"/>
          </ac:graphicFrameMkLst>
        </pc:graphicFrameChg>
        <pc:graphicFrameChg chg="mod topLvl">
          <ac:chgData name="Billy Clouse" userId="803f707c-ccdf-41e7-9166-77c9f790adf1" providerId="ADAL" clId="{B756DFEF-EA1B-4843-92EB-6E1F78EED4EF}" dt="2023-09-15T16:26:48.210" v="356" actId="165"/>
          <ac:graphicFrameMkLst>
            <pc:docMk/>
            <pc:sldMk cId="2991190230" sldId="263"/>
            <ac:graphicFrameMk id="24" creationId="{59D6A1D2-E74C-4BE0-2526-098F82F53605}"/>
          </ac:graphicFrameMkLst>
        </pc:graphicFrameChg>
        <pc:graphicFrameChg chg="mod topLvl">
          <ac:chgData name="Billy Clouse" userId="803f707c-ccdf-41e7-9166-77c9f790adf1" providerId="ADAL" clId="{B756DFEF-EA1B-4843-92EB-6E1F78EED4EF}" dt="2023-09-15T16:26:48.210" v="356" actId="165"/>
          <ac:graphicFrameMkLst>
            <pc:docMk/>
            <pc:sldMk cId="2991190230" sldId="263"/>
            <ac:graphicFrameMk id="33" creationId="{A2D2CFE7-2862-8FC5-196F-BAB80C2609C7}"/>
          </ac:graphicFrameMkLst>
        </pc:graphicFrameChg>
        <pc:picChg chg="add del mod">
          <ac:chgData name="Billy Clouse" userId="803f707c-ccdf-41e7-9166-77c9f790adf1" providerId="ADAL" clId="{B756DFEF-EA1B-4843-92EB-6E1F78EED4EF}" dt="2023-09-15T16:42:05.539" v="597" actId="478"/>
          <ac:picMkLst>
            <pc:docMk/>
            <pc:sldMk cId="2991190230" sldId="263"/>
            <ac:picMk id="6" creationId="{FABF805D-5988-A064-28E9-0C69B49E7238}"/>
          </ac:picMkLst>
        </pc:picChg>
        <pc:picChg chg="add del mod">
          <ac:chgData name="Billy Clouse" userId="803f707c-ccdf-41e7-9166-77c9f790adf1" providerId="ADAL" clId="{B756DFEF-EA1B-4843-92EB-6E1F78EED4EF}" dt="2023-09-15T16:20:15.751" v="252" actId="478"/>
          <ac:picMkLst>
            <pc:docMk/>
            <pc:sldMk cId="2991190230" sldId="263"/>
            <ac:picMk id="7" creationId="{C3C16DE5-A11C-D719-14DA-40ED9FF4170A}"/>
          </ac:picMkLst>
        </pc:picChg>
        <pc:picChg chg="add del mod">
          <ac:chgData name="Billy Clouse" userId="803f707c-ccdf-41e7-9166-77c9f790adf1" providerId="ADAL" clId="{B756DFEF-EA1B-4843-92EB-6E1F78EED4EF}" dt="2023-09-15T16:29:32.283" v="470" actId="478"/>
          <ac:picMkLst>
            <pc:docMk/>
            <pc:sldMk cId="2991190230" sldId="263"/>
            <ac:picMk id="8" creationId="{72647159-BC5A-5E69-0671-2DD207542E50}"/>
          </ac:picMkLst>
        </pc:picChg>
        <pc:picChg chg="add del mod modCrop">
          <ac:chgData name="Billy Clouse" userId="803f707c-ccdf-41e7-9166-77c9f790adf1" providerId="ADAL" clId="{B756DFEF-EA1B-4843-92EB-6E1F78EED4EF}" dt="2023-09-15T16:23:26.940" v="294" actId="21"/>
          <ac:picMkLst>
            <pc:docMk/>
            <pc:sldMk cId="2991190230" sldId="263"/>
            <ac:picMk id="10" creationId="{86FC09B4-C596-8A7A-089E-DFD1F5A43450}"/>
          </ac:picMkLst>
        </pc:picChg>
        <pc:picChg chg="add mod">
          <ac:chgData name="Billy Clouse" userId="803f707c-ccdf-41e7-9166-77c9f790adf1" providerId="ADAL" clId="{B756DFEF-EA1B-4843-92EB-6E1F78EED4EF}" dt="2023-09-15T16:23:31.860" v="297" actId="553"/>
          <ac:picMkLst>
            <pc:docMk/>
            <pc:sldMk cId="2991190230" sldId="263"/>
            <ac:picMk id="11" creationId="{F2B19A1D-1D01-7E30-E7CE-5B5AED2BBECA}"/>
          </ac:picMkLst>
        </pc:picChg>
        <pc:picChg chg="del">
          <ac:chgData name="Billy Clouse" userId="803f707c-ccdf-41e7-9166-77c9f790adf1" providerId="ADAL" clId="{B756DFEF-EA1B-4843-92EB-6E1F78EED4EF}" dt="2023-09-15T16:19:36.966" v="244" actId="478"/>
          <ac:picMkLst>
            <pc:docMk/>
            <pc:sldMk cId="2991190230" sldId="263"/>
            <ac:picMk id="14" creationId="{6DE471DC-9FC6-E46E-CFEE-0564089CF3BE}"/>
          </ac:picMkLst>
        </pc:picChg>
        <pc:picChg chg="del mod">
          <ac:chgData name="Billy Clouse" userId="803f707c-ccdf-41e7-9166-77c9f790adf1" providerId="ADAL" clId="{B756DFEF-EA1B-4843-92EB-6E1F78EED4EF}" dt="2023-09-15T16:19:44.631" v="246" actId="478"/>
          <ac:picMkLst>
            <pc:docMk/>
            <pc:sldMk cId="2991190230" sldId="263"/>
            <ac:picMk id="16" creationId="{A0B348EB-1B7D-A875-1E7C-0ACAC028522A}"/>
          </ac:picMkLst>
        </pc:picChg>
        <pc:picChg chg="add mod">
          <ac:chgData name="Billy Clouse" userId="803f707c-ccdf-41e7-9166-77c9f790adf1" providerId="ADAL" clId="{B756DFEF-EA1B-4843-92EB-6E1F78EED4EF}" dt="2023-09-15T16:29:49.887" v="472" actId="29295"/>
          <ac:picMkLst>
            <pc:docMk/>
            <pc:sldMk cId="2991190230" sldId="263"/>
            <ac:picMk id="39" creationId="{8F9D4714-DFEE-A274-A519-2A1F5F9B2B36}"/>
          </ac:picMkLst>
        </pc:picChg>
      </pc:sldChg>
      <pc:sldChg chg="del modAnim">
        <pc:chgData name="Billy Clouse" userId="803f707c-ccdf-41e7-9166-77c9f790adf1" providerId="ADAL" clId="{B756DFEF-EA1B-4843-92EB-6E1F78EED4EF}" dt="2023-09-15T16:10:05.830" v="80" actId="2696"/>
        <pc:sldMkLst>
          <pc:docMk/>
          <pc:sldMk cId="3745011525" sldId="273"/>
        </pc:sldMkLst>
      </pc:sldChg>
      <pc:sldChg chg="modSp del mod modAnim">
        <pc:chgData name="Billy Clouse" userId="803f707c-ccdf-41e7-9166-77c9f790adf1" providerId="ADAL" clId="{B756DFEF-EA1B-4843-92EB-6E1F78EED4EF}" dt="2023-09-15T16:10:10.239" v="82" actId="2696"/>
        <pc:sldMkLst>
          <pc:docMk/>
          <pc:sldMk cId="2203663011" sldId="274"/>
        </pc:sldMkLst>
        <pc:graphicFrameChg chg="mod">
          <ac:chgData name="Billy Clouse" userId="803f707c-ccdf-41e7-9166-77c9f790adf1" providerId="ADAL" clId="{B756DFEF-EA1B-4843-92EB-6E1F78EED4EF}" dt="2023-09-15T16:07:03.596" v="25"/>
          <ac:graphicFrameMkLst>
            <pc:docMk/>
            <pc:sldMk cId="2203663011" sldId="274"/>
            <ac:graphicFrameMk id="14" creationId="{BE38885E-3D9C-B31D-FE82-C089FCA0454D}"/>
          </ac:graphicFrameMkLst>
        </pc:graphicFrameChg>
      </pc:sldChg>
      <pc:sldChg chg="addSp delSp modSp mod ord modAnim">
        <pc:chgData name="Billy Clouse" userId="803f707c-ccdf-41e7-9166-77c9f790adf1" providerId="ADAL" clId="{B756DFEF-EA1B-4843-92EB-6E1F78EED4EF}" dt="2023-09-15T16:48:16.198" v="699" actId="20577"/>
        <pc:sldMkLst>
          <pc:docMk/>
          <pc:sldMk cId="4054058491" sldId="275"/>
        </pc:sldMkLst>
        <pc:spChg chg="add del mod">
          <ac:chgData name="Billy Clouse" userId="803f707c-ccdf-41e7-9166-77c9f790adf1" providerId="ADAL" clId="{B756DFEF-EA1B-4843-92EB-6E1F78EED4EF}" dt="2023-09-15T16:31:49.593" v="526" actId="478"/>
          <ac:spMkLst>
            <pc:docMk/>
            <pc:sldMk cId="4054058491" sldId="275"/>
            <ac:spMk id="6" creationId="{7B79A00A-1414-768B-6AA8-E4F0689A1076}"/>
          </ac:spMkLst>
        </pc:spChg>
        <pc:spChg chg="add del mod">
          <ac:chgData name="Billy Clouse" userId="803f707c-ccdf-41e7-9166-77c9f790adf1" providerId="ADAL" clId="{B756DFEF-EA1B-4843-92EB-6E1F78EED4EF}" dt="2023-09-15T16:47:37.754" v="655" actId="478"/>
          <ac:spMkLst>
            <pc:docMk/>
            <pc:sldMk cId="4054058491" sldId="275"/>
            <ac:spMk id="8" creationId="{9210FE95-C6B3-2E8D-5AD4-0E9203A2F865}"/>
          </ac:spMkLst>
        </pc:spChg>
        <pc:spChg chg="add del mod">
          <ac:chgData name="Billy Clouse" userId="803f707c-ccdf-41e7-9166-77c9f790adf1" providerId="ADAL" clId="{B756DFEF-EA1B-4843-92EB-6E1F78EED4EF}" dt="2023-09-15T16:47:15.860" v="648" actId="478"/>
          <ac:spMkLst>
            <pc:docMk/>
            <pc:sldMk cId="4054058491" sldId="275"/>
            <ac:spMk id="11" creationId="{4D5094E3-284B-ED81-8B74-CC30880A0DD0}"/>
          </ac:spMkLst>
        </pc:spChg>
        <pc:spChg chg="mod">
          <ac:chgData name="Billy Clouse" userId="803f707c-ccdf-41e7-9166-77c9f790adf1" providerId="ADAL" clId="{B756DFEF-EA1B-4843-92EB-6E1F78EED4EF}" dt="2023-09-15T16:48:16.198" v="699" actId="20577"/>
          <ac:spMkLst>
            <pc:docMk/>
            <pc:sldMk cId="4054058491" sldId="275"/>
            <ac:spMk id="17" creationId="{1D7D35C7-A89B-4515-B66D-5ED03A3D267B}"/>
          </ac:spMkLst>
        </pc:spChg>
        <pc:grpChg chg="add del mod">
          <ac:chgData name="Billy Clouse" userId="803f707c-ccdf-41e7-9166-77c9f790adf1" providerId="ADAL" clId="{B756DFEF-EA1B-4843-92EB-6E1F78EED4EF}" dt="2023-09-15T16:47:22.374" v="649" actId="165"/>
          <ac:grpSpMkLst>
            <pc:docMk/>
            <pc:sldMk cId="4054058491" sldId="275"/>
            <ac:grpSpMk id="7" creationId="{E6C828BA-4AC8-4F07-F1CC-6A5A66FF29D2}"/>
          </ac:grpSpMkLst>
        </pc:grpChg>
        <pc:picChg chg="add del mod">
          <ac:chgData name="Billy Clouse" userId="803f707c-ccdf-41e7-9166-77c9f790adf1" providerId="ADAL" clId="{B756DFEF-EA1B-4843-92EB-6E1F78EED4EF}" dt="2023-09-15T16:31:17.947" v="491" actId="478"/>
          <ac:picMkLst>
            <pc:docMk/>
            <pc:sldMk cId="4054058491" sldId="275"/>
            <ac:picMk id="2" creationId="{5A638DD1-9AC3-BBC2-BA2D-6E6C28D80405}"/>
          </ac:picMkLst>
        </pc:picChg>
        <pc:picChg chg="add del mod">
          <ac:chgData name="Billy Clouse" userId="803f707c-ccdf-41e7-9166-77c9f790adf1" providerId="ADAL" clId="{B756DFEF-EA1B-4843-92EB-6E1F78EED4EF}" dt="2023-09-15T16:43:45.044" v="611" actId="478"/>
          <ac:picMkLst>
            <pc:docMk/>
            <pc:sldMk cId="4054058491" sldId="275"/>
            <ac:picMk id="3" creationId="{046563F1-4D83-258F-6FCA-6FC8FFCDAFB6}"/>
          </ac:picMkLst>
        </pc:picChg>
        <pc:picChg chg="add del mod">
          <ac:chgData name="Billy Clouse" userId="803f707c-ccdf-41e7-9166-77c9f790adf1" providerId="ADAL" clId="{B756DFEF-EA1B-4843-92EB-6E1F78EED4EF}" dt="2023-09-15T16:31:51.214" v="527" actId="478"/>
          <ac:picMkLst>
            <pc:docMk/>
            <pc:sldMk cId="4054058491" sldId="275"/>
            <ac:picMk id="4" creationId="{8FBBC75A-5F14-16EF-E2B6-ADA7FECA51CF}"/>
          </ac:picMkLst>
        </pc:picChg>
        <pc:picChg chg="del mod">
          <ac:chgData name="Billy Clouse" userId="803f707c-ccdf-41e7-9166-77c9f790adf1" providerId="ADAL" clId="{B756DFEF-EA1B-4843-92EB-6E1F78EED4EF}" dt="2023-09-15T16:29:55.887" v="473" actId="478"/>
          <ac:picMkLst>
            <pc:docMk/>
            <pc:sldMk cId="4054058491" sldId="275"/>
            <ac:picMk id="5" creationId="{A70EE345-533A-FE84-8A15-A667D2C69012}"/>
          </ac:picMkLst>
        </pc:picChg>
        <pc:picChg chg="mod topLvl modCrop">
          <ac:chgData name="Billy Clouse" userId="803f707c-ccdf-41e7-9166-77c9f790adf1" providerId="ADAL" clId="{B756DFEF-EA1B-4843-92EB-6E1F78EED4EF}" dt="2023-09-15T16:47:31.771" v="653" actId="18131"/>
          <ac:picMkLst>
            <pc:docMk/>
            <pc:sldMk cId="4054058491" sldId="275"/>
            <ac:picMk id="9" creationId="{659E3DFC-9033-DC49-5EA8-8F25E636774F}"/>
          </ac:picMkLst>
        </pc:picChg>
        <pc:picChg chg="mod topLvl modCrop">
          <ac:chgData name="Billy Clouse" userId="803f707c-ccdf-41e7-9166-77c9f790adf1" providerId="ADAL" clId="{B756DFEF-EA1B-4843-92EB-6E1F78EED4EF}" dt="2023-09-15T16:47:36.185" v="654" actId="732"/>
          <ac:picMkLst>
            <pc:docMk/>
            <pc:sldMk cId="4054058491" sldId="275"/>
            <ac:picMk id="10" creationId="{0BD2F0EA-08C7-ACBD-F5F4-BB7924A5354F}"/>
          </ac:picMkLst>
        </pc:picChg>
      </pc:sldChg>
      <pc:sldChg chg="del modAnim">
        <pc:chgData name="Billy Clouse" userId="803f707c-ccdf-41e7-9166-77c9f790adf1" providerId="ADAL" clId="{B756DFEF-EA1B-4843-92EB-6E1F78EED4EF}" dt="2023-09-15T16:08:41.906" v="32" actId="2696"/>
        <pc:sldMkLst>
          <pc:docMk/>
          <pc:sldMk cId="1163071685" sldId="277"/>
        </pc:sldMkLst>
      </pc:sldChg>
      <pc:sldChg chg="del modAnim">
        <pc:chgData name="Billy Clouse" userId="803f707c-ccdf-41e7-9166-77c9f790adf1" providerId="ADAL" clId="{B756DFEF-EA1B-4843-92EB-6E1F78EED4EF}" dt="2023-09-15T16:18:00.198" v="210" actId="2696"/>
        <pc:sldMkLst>
          <pc:docMk/>
          <pc:sldMk cId="1484266719" sldId="278"/>
        </pc:sldMkLst>
      </pc:sldChg>
      <pc:sldChg chg="del modAnim">
        <pc:chgData name="Billy Clouse" userId="803f707c-ccdf-41e7-9166-77c9f790adf1" providerId="ADAL" clId="{B756DFEF-EA1B-4843-92EB-6E1F78EED4EF}" dt="2023-09-15T16:10:03.165" v="79" actId="2696"/>
        <pc:sldMkLst>
          <pc:docMk/>
          <pc:sldMk cId="3133913023" sldId="279"/>
        </pc:sldMkLst>
      </pc:sldChg>
      <pc:sldChg chg="addSp delSp modSp mod modAnim">
        <pc:chgData name="Billy Clouse" userId="803f707c-ccdf-41e7-9166-77c9f790adf1" providerId="ADAL" clId="{B756DFEF-EA1B-4843-92EB-6E1F78EED4EF}" dt="2023-09-15T16:51:04.877" v="768" actId="732"/>
        <pc:sldMkLst>
          <pc:docMk/>
          <pc:sldMk cId="2911725152" sldId="280"/>
        </pc:sldMkLst>
        <pc:graphicFrameChg chg="mod">
          <ac:chgData name="Billy Clouse" userId="803f707c-ccdf-41e7-9166-77c9f790adf1" providerId="ADAL" clId="{B756DFEF-EA1B-4843-92EB-6E1F78EED4EF}" dt="2023-09-15T16:50:56.561" v="767" actId="14100"/>
          <ac:graphicFrameMkLst>
            <pc:docMk/>
            <pc:sldMk cId="2911725152" sldId="280"/>
            <ac:graphicFrameMk id="14" creationId="{9F82580A-E521-395B-64AF-1E788344EB5A}"/>
          </ac:graphicFrameMkLst>
        </pc:graphicFrameChg>
        <pc:picChg chg="add del mod">
          <ac:chgData name="Billy Clouse" userId="803f707c-ccdf-41e7-9166-77c9f790adf1" providerId="ADAL" clId="{B756DFEF-EA1B-4843-92EB-6E1F78EED4EF}" dt="2023-09-15T16:50:50.238" v="765" actId="478"/>
          <ac:picMkLst>
            <pc:docMk/>
            <pc:sldMk cId="2911725152" sldId="280"/>
            <ac:picMk id="2" creationId="{645910E0-BD90-453B-F705-53E45E673D97}"/>
          </ac:picMkLst>
        </pc:picChg>
        <pc:picChg chg="del">
          <ac:chgData name="Billy Clouse" userId="803f707c-ccdf-41e7-9166-77c9f790adf1" providerId="ADAL" clId="{B756DFEF-EA1B-4843-92EB-6E1F78EED4EF}" dt="2023-09-15T16:43:57.762" v="616" actId="478"/>
          <ac:picMkLst>
            <pc:docMk/>
            <pc:sldMk cId="2911725152" sldId="280"/>
            <ac:picMk id="5" creationId="{44D7CAE1-EA74-BB53-ED32-346DB48893AC}"/>
          </ac:picMkLst>
        </pc:picChg>
        <pc:picChg chg="mod modCrop">
          <ac:chgData name="Billy Clouse" userId="803f707c-ccdf-41e7-9166-77c9f790adf1" providerId="ADAL" clId="{B756DFEF-EA1B-4843-92EB-6E1F78EED4EF}" dt="2023-09-15T16:51:04.877" v="768" actId="732"/>
          <ac:picMkLst>
            <pc:docMk/>
            <pc:sldMk cId="2911725152" sldId="280"/>
            <ac:picMk id="6" creationId="{48701ECF-A5A8-D5B6-5A2D-1A12E19C6D72}"/>
          </ac:picMkLst>
        </pc:picChg>
        <pc:picChg chg="mod modCrop">
          <ac:chgData name="Billy Clouse" userId="803f707c-ccdf-41e7-9166-77c9f790adf1" providerId="ADAL" clId="{B756DFEF-EA1B-4843-92EB-6E1F78EED4EF}" dt="2023-09-15T16:50:40.456" v="745" actId="732"/>
          <ac:picMkLst>
            <pc:docMk/>
            <pc:sldMk cId="2911725152" sldId="280"/>
            <ac:picMk id="7" creationId="{B223FB45-8632-E4FC-1AE1-46656BE8013C}"/>
          </ac:picMkLst>
        </pc:picChg>
      </pc:sldChg>
      <pc:sldChg chg="del modAnim">
        <pc:chgData name="Billy Clouse" userId="803f707c-ccdf-41e7-9166-77c9f790adf1" providerId="ADAL" clId="{B756DFEF-EA1B-4843-92EB-6E1F78EED4EF}" dt="2023-09-15T16:18:00.203" v="211" actId="2696"/>
        <pc:sldMkLst>
          <pc:docMk/>
          <pc:sldMk cId="2265287645" sldId="281"/>
        </pc:sldMkLst>
      </pc:sldChg>
      <pc:sldChg chg="addSp delSp modSp mod ord modAnim modNotesTx">
        <pc:chgData name="Billy Clouse" userId="803f707c-ccdf-41e7-9166-77c9f790adf1" providerId="ADAL" clId="{B756DFEF-EA1B-4843-92EB-6E1F78EED4EF}" dt="2023-09-15T16:51:58.774" v="803"/>
        <pc:sldMkLst>
          <pc:docMk/>
          <pc:sldMk cId="3156064707" sldId="282"/>
        </pc:sldMkLst>
        <pc:spChg chg="add del mod">
          <ac:chgData name="Billy Clouse" userId="803f707c-ccdf-41e7-9166-77c9f790adf1" providerId="ADAL" clId="{B756DFEF-EA1B-4843-92EB-6E1F78EED4EF}" dt="2023-09-15T16:19:13.356" v="234" actId="21"/>
          <ac:spMkLst>
            <pc:docMk/>
            <pc:sldMk cId="3156064707" sldId="282"/>
            <ac:spMk id="3" creationId="{79F96F59-06D4-ED37-2007-A0650DF09A84}"/>
          </ac:spMkLst>
        </pc:spChg>
        <pc:spChg chg="add mod">
          <ac:chgData name="Billy Clouse" userId="803f707c-ccdf-41e7-9166-77c9f790adf1" providerId="ADAL" clId="{B756DFEF-EA1B-4843-92EB-6E1F78EED4EF}" dt="2023-09-15T16:19:14.273" v="236"/>
          <ac:spMkLst>
            <pc:docMk/>
            <pc:sldMk cId="3156064707" sldId="282"/>
            <ac:spMk id="4" creationId="{532C11D5-2E67-EAA9-DB70-427A08634AEF}"/>
          </ac:spMkLst>
        </pc:spChg>
        <pc:spChg chg="add del mod">
          <ac:chgData name="Billy Clouse" userId="803f707c-ccdf-41e7-9166-77c9f790adf1" providerId="ADAL" clId="{B756DFEF-EA1B-4843-92EB-6E1F78EED4EF}" dt="2023-09-15T16:21:40.148" v="268" actId="478"/>
          <ac:spMkLst>
            <pc:docMk/>
            <pc:sldMk cId="3156064707" sldId="282"/>
            <ac:spMk id="6" creationId="{A1B7E721-4FB8-60B3-98F8-480EBBA675E5}"/>
          </ac:spMkLst>
        </pc:spChg>
        <pc:spChg chg="add mod">
          <ac:chgData name="Billy Clouse" userId="803f707c-ccdf-41e7-9166-77c9f790adf1" providerId="ADAL" clId="{B756DFEF-EA1B-4843-92EB-6E1F78EED4EF}" dt="2023-09-15T16:46:54.955" v="643" actId="14100"/>
          <ac:spMkLst>
            <pc:docMk/>
            <pc:sldMk cId="3156064707" sldId="282"/>
            <ac:spMk id="7" creationId="{996F5FCE-1F90-3563-C5C9-BB978EF08674}"/>
          </ac:spMkLst>
        </pc:spChg>
        <pc:spChg chg="add mod">
          <ac:chgData name="Billy Clouse" userId="803f707c-ccdf-41e7-9166-77c9f790adf1" providerId="ADAL" clId="{B756DFEF-EA1B-4843-92EB-6E1F78EED4EF}" dt="2023-09-15T16:27:49.437" v="447" actId="1037"/>
          <ac:spMkLst>
            <pc:docMk/>
            <pc:sldMk cId="3156064707" sldId="282"/>
            <ac:spMk id="8" creationId="{02C41B8A-641D-1FF2-0329-B269DC5EEEB6}"/>
          </ac:spMkLst>
        </pc:spChg>
        <pc:spChg chg="add mod">
          <ac:chgData name="Billy Clouse" userId="803f707c-ccdf-41e7-9166-77c9f790adf1" providerId="ADAL" clId="{B756DFEF-EA1B-4843-92EB-6E1F78EED4EF}" dt="2023-09-15T16:27:49.437" v="447" actId="1037"/>
          <ac:spMkLst>
            <pc:docMk/>
            <pc:sldMk cId="3156064707" sldId="282"/>
            <ac:spMk id="9" creationId="{46936EFF-18D8-E33A-4503-3EBBF44DE4C7}"/>
          </ac:spMkLst>
        </pc:spChg>
        <pc:spChg chg="add del mod">
          <ac:chgData name="Billy Clouse" userId="803f707c-ccdf-41e7-9166-77c9f790adf1" providerId="ADAL" clId="{B756DFEF-EA1B-4843-92EB-6E1F78EED4EF}" dt="2023-09-15T16:28:11.523" v="453" actId="478"/>
          <ac:spMkLst>
            <pc:docMk/>
            <pc:sldMk cId="3156064707" sldId="282"/>
            <ac:spMk id="11" creationId="{08C0F0DD-A668-F940-6A25-D585DE3E1557}"/>
          </ac:spMkLst>
        </pc:spChg>
        <pc:spChg chg="add mod">
          <ac:chgData name="Billy Clouse" userId="803f707c-ccdf-41e7-9166-77c9f790adf1" providerId="ADAL" clId="{B756DFEF-EA1B-4843-92EB-6E1F78EED4EF}" dt="2023-09-15T16:27:49.437" v="447" actId="1037"/>
          <ac:spMkLst>
            <pc:docMk/>
            <pc:sldMk cId="3156064707" sldId="282"/>
            <ac:spMk id="12" creationId="{E58BD680-D61D-09F2-6AA2-8F36D73CCC24}"/>
          </ac:spMkLst>
        </pc:spChg>
        <pc:spChg chg="add del mod">
          <ac:chgData name="Billy Clouse" userId="803f707c-ccdf-41e7-9166-77c9f790adf1" providerId="ADAL" clId="{B756DFEF-EA1B-4843-92EB-6E1F78EED4EF}" dt="2023-09-15T16:28:13.209" v="454" actId="478"/>
          <ac:spMkLst>
            <pc:docMk/>
            <pc:sldMk cId="3156064707" sldId="282"/>
            <ac:spMk id="15" creationId="{3BB7E6B3-661A-8475-F389-EEA68BA52496}"/>
          </ac:spMkLst>
        </pc:spChg>
        <pc:spChg chg="add mod">
          <ac:chgData name="Billy Clouse" userId="803f707c-ccdf-41e7-9166-77c9f790adf1" providerId="ADAL" clId="{B756DFEF-EA1B-4843-92EB-6E1F78EED4EF}" dt="2023-09-15T16:27:49.437" v="447" actId="1037"/>
          <ac:spMkLst>
            <pc:docMk/>
            <pc:sldMk cId="3156064707" sldId="282"/>
            <ac:spMk id="16" creationId="{C151759A-6E2A-CBDD-45CF-8864247A8E8A}"/>
          </ac:spMkLst>
        </pc:spChg>
        <pc:spChg chg="add del mod">
          <ac:chgData name="Billy Clouse" userId="803f707c-ccdf-41e7-9166-77c9f790adf1" providerId="ADAL" clId="{B756DFEF-EA1B-4843-92EB-6E1F78EED4EF}" dt="2023-09-15T16:28:23.751" v="459" actId="478"/>
          <ac:spMkLst>
            <pc:docMk/>
            <pc:sldMk cId="3156064707" sldId="282"/>
            <ac:spMk id="18" creationId="{ED43C56A-6AD3-FEBF-5C1E-22BD5718B25E}"/>
          </ac:spMkLst>
        </pc:spChg>
        <pc:spChg chg="add del mod">
          <ac:chgData name="Billy Clouse" userId="803f707c-ccdf-41e7-9166-77c9f790adf1" providerId="ADAL" clId="{B756DFEF-EA1B-4843-92EB-6E1F78EED4EF}" dt="2023-09-15T16:27:39.348" v="435" actId="478"/>
          <ac:spMkLst>
            <pc:docMk/>
            <pc:sldMk cId="3156064707" sldId="282"/>
            <ac:spMk id="19" creationId="{68310B7D-E526-47C0-D940-C836361AE6E5}"/>
          </ac:spMkLst>
        </pc:spChg>
        <pc:spChg chg="add del mod">
          <ac:chgData name="Billy Clouse" userId="803f707c-ccdf-41e7-9166-77c9f790adf1" providerId="ADAL" clId="{B756DFEF-EA1B-4843-92EB-6E1F78EED4EF}" dt="2023-09-15T16:27:39.348" v="435" actId="478"/>
          <ac:spMkLst>
            <pc:docMk/>
            <pc:sldMk cId="3156064707" sldId="282"/>
            <ac:spMk id="20" creationId="{FC1A0E43-4EEF-E202-3FDC-E7924323256C}"/>
          </ac:spMkLst>
        </pc:spChg>
        <pc:spChg chg="add del mod">
          <ac:chgData name="Billy Clouse" userId="803f707c-ccdf-41e7-9166-77c9f790adf1" providerId="ADAL" clId="{B756DFEF-EA1B-4843-92EB-6E1F78EED4EF}" dt="2023-09-15T16:27:39.348" v="435" actId="478"/>
          <ac:spMkLst>
            <pc:docMk/>
            <pc:sldMk cId="3156064707" sldId="282"/>
            <ac:spMk id="22" creationId="{89659692-C428-1F64-17E8-D9B600CB07AF}"/>
          </ac:spMkLst>
        </pc:spChg>
        <pc:spChg chg="del">
          <ac:chgData name="Billy Clouse" userId="803f707c-ccdf-41e7-9166-77c9f790adf1" providerId="ADAL" clId="{B756DFEF-EA1B-4843-92EB-6E1F78EED4EF}" dt="2023-09-15T16:21:02.025" v="258" actId="478"/>
          <ac:spMkLst>
            <pc:docMk/>
            <pc:sldMk cId="3156064707" sldId="282"/>
            <ac:spMk id="23" creationId="{56EA6445-A7DC-7F54-E083-690E1A3B41AF}"/>
          </ac:spMkLst>
        </pc:spChg>
        <pc:spChg chg="add del mod">
          <ac:chgData name="Billy Clouse" userId="803f707c-ccdf-41e7-9166-77c9f790adf1" providerId="ADAL" clId="{B756DFEF-EA1B-4843-92EB-6E1F78EED4EF}" dt="2023-09-15T16:27:39.348" v="435" actId="478"/>
          <ac:spMkLst>
            <pc:docMk/>
            <pc:sldMk cId="3156064707" sldId="282"/>
            <ac:spMk id="25" creationId="{814B0023-7606-016E-BED6-E7688A0FBDD5}"/>
          </ac:spMkLst>
        </pc:spChg>
        <pc:spChg chg="add del mod">
          <ac:chgData name="Billy Clouse" userId="803f707c-ccdf-41e7-9166-77c9f790adf1" providerId="ADAL" clId="{B756DFEF-EA1B-4843-92EB-6E1F78EED4EF}" dt="2023-09-15T16:27:39.348" v="435" actId="478"/>
          <ac:spMkLst>
            <pc:docMk/>
            <pc:sldMk cId="3156064707" sldId="282"/>
            <ac:spMk id="27" creationId="{BCDB11D7-5946-66B7-3240-E4A71F7D0B27}"/>
          </ac:spMkLst>
        </pc:spChg>
        <pc:spChg chg="add del mod">
          <ac:chgData name="Billy Clouse" userId="803f707c-ccdf-41e7-9166-77c9f790adf1" providerId="ADAL" clId="{B756DFEF-EA1B-4843-92EB-6E1F78EED4EF}" dt="2023-09-15T16:27:39.348" v="435" actId="478"/>
          <ac:spMkLst>
            <pc:docMk/>
            <pc:sldMk cId="3156064707" sldId="282"/>
            <ac:spMk id="28" creationId="{17E98E5E-C972-00EB-712F-49B8E29EF214}"/>
          </ac:spMkLst>
        </pc:spChg>
        <pc:spChg chg="add del mod">
          <ac:chgData name="Billy Clouse" userId="803f707c-ccdf-41e7-9166-77c9f790adf1" providerId="ADAL" clId="{B756DFEF-EA1B-4843-92EB-6E1F78EED4EF}" dt="2023-09-15T16:27:39.348" v="435" actId="478"/>
          <ac:spMkLst>
            <pc:docMk/>
            <pc:sldMk cId="3156064707" sldId="282"/>
            <ac:spMk id="30" creationId="{F4F92F17-F017-F7C7-3390-2F53C3A52902}"/>
          </ac:spMkLst>
        </pc:spChg>
        <pc:spChg chg="del">
          <ac:chgData name="Billy Clouse" userId="803f707c-ccdf-41e7-9166-77c9f790adf1" providerId="ADAL" clId="{B756DFEF-EA1B-4843-92EB-6E1F78EED4EF}" dt="2023-09-15T16:27:09.590" v="357" actId="478"/>
          <ac:spMkLst>
            <pc:docMk/>
            <pc:sldMk cId="3156064707" sldId="282"/>
            <ac:spMk id="31" creationId="{F780DAF8-F9D8-A511-CEBA-87E8F59D98C7}"/>
          </ac:spMkLst>
        </pc:spChg>
        <pc:spChg chg="del">
          <ac:chgData name="Billy Clouse" userId="803f707c-ccdf-41e7-9166-77c9f790adf1" providerId="ADAL" clId="{B756DFEF-EA1B-4843-92EB-6E1F78EED4EF}" dt="2023-09-15T16:27:09.590" v="357" actId="478"/>
          <ac:spMkLst>
            <pc:docMk/>
            <pc:sldMk cId="3156064707" sldId="282"/>
            <ac:spMk id="32" creationId="{1B76E34D-9818-D19F-DF2C-465DDC5D4691}"/>
          </ac:spMkLst>
        </pc:spChg>
        <pc:spChg chg="del">
          <ac:chgData name="Billy Clouse" userId="803f707c-ccdf-41e7-9166-77c9f790adf1" providerId="ADAL" clId="{B756DFEF-EA1B-4843-92EB-6E1F78EED4EF}" dt="2023-09-15T16:27:09.590" v="357" actId="478"/>
          <ac:spMkLst>
            <pc:docMk/>
            <pc:sldMk cId="3156064707" sldId="282"/>
            <ac:spMk id="33" creationId="{800AF15F-8E40-C3CA-4B86-E1EAF7C29A47}"/>
          </ac:spMkLst>
        </pc:spChg>
        <pc:spChg chg="del">
          <ac:chgData name="Billy Clouse" userId="803f707c-ccdf-41e7-9166-77c9f790adf1" providerId="ADAL" clId="{B756DFEF-EA1B-4843-92EB-6E1F78EED4EF}" dt="2023-09-15T16:27:09.590" v="357" actId="478"/>
          <ac:spMkLst>
            <pc:docMk/>
            <pc:sldMk cId="3156064707" sldId="282"/>
            <ac:spMk id="34" creationId="{BE8FD991-48A0-CD02-9E2F-08AEDECB9DE6}"/>
          </ac:spMkLst>
        </pc:spChg>
        <pc:spChg chg="add del mod">
          <ac:chgData name="Billy Clouse" userId="803f707c-ccdf-41e7-9166-77c9f790adf1" providerId="ADAL" clId="{B756DFEF-EA1B-4843-92EB-6E1F78EED4EF}" dt="2023-09-15T16:27:50.836" v="448" actId="478"/>
          <ac:spMkLst>
            <pc:docMk/>
            <pc:sldMk cId="3156064707" sldId="282"/>
            <ac:spMk id="38" creationId="{F9FC6F06-BEAE-C093-0EBA-587BC759178F}"/>
          </ac:spMkLst>
        </pc:spChg>
        <pc:graphicFrameChg chg="add del mod">
          <ac:chgData name="Billy Clouse" userId="803f707c-ccdf-41e7-9166-77c9f790adf1" providerId="ADAL" clId="{B756DFEF-EA1B-4843-92EB-6E1F78EED4EF}" dt="2023-09-15T16:28:09.096" v="452" actId="478"/>
          <ac:graphicFrameMkLst>
            <pc:docMk/>
            <pc:sldMk cId="3156064707" sldId="282"/>
            <ac:graphicFrameMk id="10" creationId="{E0015269-BFB3-7981-6BBC-BF0AEE7CB7EC}"/>
          </ac:graphicFrameMkLst>
        </pc:graphicFrameChg>
        <pc:graphicFrameChg chg="add del mod">
          <ac:chgData name="Billy Clouse" userId="803f707c-ccdf-41e7-9166-77c9f790adf1" providerId="ADAL" clId="{B756DFEF-EA1B-4843-92EB-6E1F78EED4EF}" dt="2023-09-15T16:28:15.444" v="455" actId="478"/>
          <ac:graphicFrameMkLst>
            <pc:docMk/>
            <pc:sldMk cId="3156064707" sldId="282"/>
            <ac:graphicFrameMk id="13" creationId="{D9C867B3-5B34-F03A-22AE-42681616EE38}"/>
          </ac:graphicFrameMkLst>
        </pc:graphicFrameChg>
        <pc:graphicFrameChg chg="add del mod">
          <ac:chgData name="Billy Clouse" userId="803f707c-ccdf-41e7-9166-77c9f790adf1" providerId="ADAL" clId="{B756DFEF-EA1B-4843-92EB-6E1F78EED4EF}" dt="2023-09-15T16:28:17.613" v="456" actId="478"/>
          <ac:graphicFrameMkLst>
            <pc:docMk/>
            <pc:sldMk cId="3156064707" sldId="282"/>
            <ac:graphicFrameMk id="17" creationId="{085E17C4-2585-FCBF-75FA-7C78B84E73D8}"/>
          </ac:graphicFrameMkLst>
        </pc:graphicFrameChg>
        <pc:graphicFrameChg chg="add del mod">
          <ac:chgData name="Billy Clouse" userId="803f707c-ccdf-41e7-9166-77c9f790adf1" providerId="ADAL" clId="{B756DFEF-EA1B-4843-92EB-6E1F78EED4EF}" dt="2023-09-15T16:27:39.348" v="435" actId="478"/>
          <ac:graphicFrameMkLst>
            <pc:docMk/>
            <pc:sldMk cId="3156064707" sldId="282"/>
            <ac:graphicFrameMk id="21" creationId="{8EC35BCA-E305-F22C-A71F-B8D98652B229}"/>
          </ac:graphicFrameMkLst>
        </pc:graphicFrameChg>
        <pc:graphicFrameChg chg="add del mod">
          <ac:chgData name="Billy Clouse" userId="803f707c-ccdf-41e7-9166-77c9f790adf1" providerId="ADAL" clId="{B756DFEF-EA1B-4843-92EB-6E1F78EED4EF}" dt="2023-09-15T16:27:39.348" v="435" actId="478"/>
          <ac:graphicFrameMkLst>
            <pc:docMk/>
            <pc:sldMk cId="3156064707" sldId="282"/>
            <ac:graphicFrameMk id="26" creationId="{896CE404-2224-0277-6150-0BC8CE0C3A09}"/>
          </ac:graphicFrameMkLst>
        </pc:graphicFrameChg>
        <pc:graphicFrameChg chg="add del mod">
          <ac:chgData name="Billy Clouse" userId="803f707c-ccdf-41e7-9166-77c9f790adf1" providerId="ADAL" clId="{B756DFEF-EA1B-4843-92EB-6E1F78EED4EF}" dt="2023-09-15T16:27:39.348" v="435" actId="478"/>
          <ac:graphicFrameMkLst>
            <pc:docMk/>
            <pc:sldMk cId="3156064707" sldId="282"/>
            <ac:graphicFrameMk id="29" creationId="{1CEE7D7C-C552-48CE-287B-20A5ACD25432}"/>
          </ac:graphicFrameMkLst>
        </pc:graphicFrameChg>
        <pc:picChg chg="add del mod">
          <ac:chgData name="Billy Clouse" userId="803f707c-ccdf-41e7-9166-77c9f790adf1" providerId="ADAL" clId="{B756DFEF-EA1B-4843-92EB-6E1F78EED4EF}" dt="2023-09-15T16:42:06.751" v="598" actId="478"/>
          <ac:picMkLst>
            <pc:docMk/>
            <pc:sldMk cId="3156064707" sldId="282"/>
            <ac:picMk id="2" creationId="{639A35AE-BF65-2BE6-F392-A52ACCB378BC}"/>
          </ac:picMkLst>
        </pc:picChg>
        <pc:picChg chg="add del mod">
          <ac:chgData name="Billy Clouse" userId="803f707c-ccdf-41e7-9166-77c9f790adf1" providerId="ADAL" clId="{B756DFEF-EA1B-4843-92EB-6E1F78EED4EF}" dt="2023-09-15T16:32:13.330" v="531" actId="478"/>
          <ac:picMkLst>
            <pc:docMk/>
            <pc:sldMk cId="3156064707" sldId="282"/>
            <ac:picMk id="5" creationId="{2548CE78-62D2-45BF-92C0-1A0E2C2E77DF}"/>
          </ac:picMkLst>
        </pc:picChg>
        <pc:picChg chg="del">
          <ac:chgData name="Billy Clouse" userId="803f707c-ccdf-41e7-9166-77c9f790adf1" providerId="ADAL" clId="{B756DFEF-EA1B-4843-92EB-6E1F78EED4EF}" dt="2023-09-15T16:19:40.660" v="245" actId="478"/>
          <ac:picMkLst>
            <pc:docMk/>
            <pc:sldMk cId="3156064707" sldId="282"/>
            <ac:picMk id="14" creationId="{97FB679E-6D25-5458-4AA0-3353274C79FE}"/>
          </ac:picMkLst>
        </pc:picChg>
        <pc:picChg chg="del">
          <ac:chgData name="Billy Clouse" userId="803f707c-ccdf-41e7-9166-77c9f790adf1" providerId="ADAL" clId="{B756DFEF-EA1B-4843-92EB-6E1F78EED4EF}" dt="2023-09-15T16:19:14" v="235" actId="478"/>
          <ac:picMkLst>
            <pc:docMk/>
            <pc:sldMk cId="3156064707" sldId="282"/>
            <ac:picMk id="24" creationId="{7E7A5CFC-F8B2-7303-8263-39287260A665}"/>
          </ac:picMkLst>
        </pc:picChg>
        <pc:picChg chg="mod">
          <ac:chgData name="Billy Clouse" userId="803f707c-ccdf-41e7-9166-77c9f790adf1" providerId="ADAL" clId="{B756DFEF-EA1B-4843-92EB-6E1F78EED4EF}" dt="2023-09-15T16:28:28.390" v="460" actId="12788"/>
          <ac:picMkLst>
            <pc:docMk/>
            <pc:sldMk cId="3156064707" sldId="282"/>
            <ac:picMk id="35" creationId="{03EE91EF-7503-2E78-3B30-6FCF65A48118}"/>
          </ac:picMkLst>
        </pc:picChg>
        <pc:picChg chg="mod">
          <ac:chgData name="Billy Clouse" userId="803f707c-ccdf-41e7-9166-77c9f790adf1" providerId="ADAL" clId="{B756DFEF-EA1B-4843-92EB-6E1F78EED4EF}" dt="2023-09-15T16:28:28.390" v="460" actId="12788"/>
          <ac:picMkLst>
            <pc:docMk/>
            <pc:sldMk cId="3156064707" sldId="282"/>
            <ac:picMk id="36" creationId="{DC91E062-66D0-BF85-5C9F-6BC85CCF969D}"/>
          </ac:picMkLst>
        </pc:picChg>
        <pc:picChg chg="add del mod">
          <ac:chgData name="Billy Clouse" userId="803f707c-ccdf-41e7-9166-77c9f790adf1" providerId="ADAL" clId="{B756DFEF-EA1B-4843-92EB-6E1F78EED4EF}" dt="2023-09-15T16:28:28.390" v="460" actId="12788"/>
          <ac:picMkLst>
            <pc:docMk/>
            <pc:sldMk cId="3156064707" sldId="282"/>
            <ac:picMk id="37" creationId="{F735CDA7-38D9-5A63-1280-0DFF98A2DFF8}"/>
          </ac:picMkLst>
        </pc:picChg>
        <pc:picChg chg="add del mod">
          <ac:chgData name="Billy Clouse" userId="803f707c-ccdf-41e7-9166-77c9f790adf1" providerId="ADAL" clId="{B756DFEF-EA1B-4843-92EB-6E1F78EED4EF}" dt="2023-09-15T16:43:41.435" v="610" actId="478"/>
          <ac:picMkLst>
            <pc:docMk/>
            <pc:sldMk cId="3156064707" sldId="282"/>
            <ac:picMk id="39" creationId="{83117055-DF81-D4AD-245B-1D042F9509C5}"/>
          </ac:picMkLst>
        </pc:picChg>
      </pc:sldChg>
      <pc:sldChg chg="addSp delSp modSp mod modAnim">
        <pc:chgData name="Billy Clouse" userId="803f707c-ccdf-41e7-9166-77c9f790adf1" providerId="ADAL" clId="{B756DFEF-EA1B-4843-92EB-6E1F78EED4EF}" dt="2023-09-15T16:46:51.607" v="642" actId="14100"/>
        <pc:sldMkLst>
          <pc:docMk/>
          <pc:sldMk cId="313449024" sldId="283"/>
        </pc:sldMkLst>
        <pc:spChg chg="add mod">
          <ac:chgData name="Billy Clouse" userId="803f707c-ccdf-41e7-9166-77c9f790adf1" providerId="ADAL" clId="{B756DFEF-EA1B-4843-92EB-6E1F78EED4EF}" dt="2023-09-15T16:19:15.918" v="238"/>
          <ac:spMkLst>
            <pc:docMk/>
            <pc:sldMk cId="313449024" sldId="283"/>
            <ac:spMk id="8" creationId="{158826F3-C833-C989-6D10-7010666E139A}"/>
          </ac:spMkLst>
        </pc:spChg>
        <pc:spChg chg="mod">
          <ac:chgData name="Billy Clouse" userId="803f707c-ccdf-41e7-9166-77c9f790adf1" providerId="ADAL" clId="{B756DFEF-EA1B-4843-92EB-6E1F78EED4EF}" dt="2023-09-15T16:46:51.607" v="642" actId="14100"/>
          <ac:spMkLst>
            <pc:docMk/>
            <pc:sldMk cId="313449024" sldId="283"/>
            <ac:spMk id="23" creationId="{56EA6445-A7DC-7F54-E083-690E1A3B41AF}"/>
          </ac:spMkLst>
        </pc:spChg>
        <pc:picChg chg="add del mod">
          <ac:chgData name="Billy Clouse" userId="803f707c-ccdf-41e7-9166-77c9f790adf1" providerId="ADAL" clId="{B756DFEF-EA1B-4843-92EB-6E1F78EED4EF}" dt="2023-09-15T16:42:02.228" v="596" actId="478"/>
          <ac:picMkLst>
            <pc:docMk/>
            <pc:sldMk cId="313449024" sldId="283"/>
            <ac:picMk id="2" creationId="{6EBD1594-9751-E0F1-91F5-E81D5C1F1FC6}"/>
          </ac:picMkLst>
        </pc:picChg>
        <pc:picChg chg="add del mod">
          <ac:chgData name="Billy Clouse" userId="803f707c-ccdf-41e7-9166-77c9f790adf1" providerId="ADAL" clId="{B756DFEF-EA1B-4843-92EB-6E1F78EED4EF}" dt="2023-09-15T16:18:23.883" v="220" actId="21"/>
          <ac:picMkLst>
            <pc:docMk/>
            <pc:sldMk cId="313449024" sldId="283"/>
            <ac:picMk id="3" creationId="{0A9F8EEC-6D1A-5468-4EB0-30B6CE4C547F}"/>
          </ac:picMkLst>
        </pc:picChg>
        <pc:picChg chg="add del mod">
          <ac:chgData name="Billy Clouse" userId="803f707c-ccdf-41e7-9166-77c9f790adf1" providerId="ADAL" clId="{B756DFEF-EA1B-4843-92EB-6E1F78EED4EF}" dt="2023-09-15T16:18:22.908" v="218"/>
          <ac:picMkLst>
            <pc:docMk/>
            <pc:sldMk cId="313449024" sldId="283"/>
            <ac:picMk id="4" creationId="{B69F79D6-FE25-8FA4-9819-9740F38D8B38}"/>
          </ac:picMkLst>
        </pc:picChg>
        <pc:picChg chg="add del mod">
          <ac:chgData name="Billy Clouse" userId="803f707c-ccdf-41e7-9166-77c9f790adf1" providerId="ADAL" clId="{B756DFEF-EA1B-4843-92EB-6E1F78EED4EF}" dt="2023-09-15T16:18:39.068" v="225" actId="478"/>
          <ac:picMkLst>
            <pc:docMk/>
            <pc:sldMk cId="313449024" sldId="283"/>
            <ac:picMk id="5" creationId="{E4F2F7A9-2623-A283-3777-6C3FC832B063}"/>
          </ac:picMkLst>
        </pc:picChg>
        <pc:picChg chg="add del mod">
          <ac:chgData name="Billy Clouse" userId="803f707c-ccdf-41e7-9166-77c9f790adf1" providerId="ADAL" clId="{B756DFEF-EA1B-4843-92EB-6E1F78EED4EF}" dt="2023-09-15T16:18:38.481" v="224" actId="21"/>
          <ac:picMkLst>
            <pc:docMk/>
            <pc:sldMk cId="313449024" sldId="283"/>
            <ac:picMk id="6" creationId="{574D2796-A895-F395-5D05-7D0A799B7754}"/>
          </ac:picMkLst>
        </pc:picChg>
        <pc:picChg chg="add del mod">
          <ac:chgData name="Billy Clouse" userId="803f707c-ccdf-41e7-9166-77c9f790adf1" providerId="ADAL" clId="{B756DFEF-EA1B-4843-92EB-6E1F78EED4EF}" dt="2023-09-15T16:32:09.989" v="529" actId="478"/>
          <ac:picMkLst>
            <pc:docMk/>
            <pc:sldMk cId="313449024" sldId="283"/>
            <ac:picMk id="7" creationId="{EF48CB18-42B4-8FA3-0D7F-278D125B44FB}"/>
          </ac:picMkLst>
        </pc:picChg>
        <pc:picChg chg="add del mod">
          <ac:chgData name="Billy Clouse" userId="803f707c-ccdf-41e7-9166-77c9f790adf1" providerId="ADAL" clId="{B756DFEF-EA1B-4843-92EB-6E1F78EED4EF}" dt="2023-09-15T16:43:38.616" v="609" actId="478"/>
          <ac:picMkLst>
            <pc:docMk/>
            <pc:sldMk cId="313449024" sldId="283"/>
            <ac:picMk id="9" creationId="{A0835B2F-11C4-E4F9-8E82-8FC62C44C696}"/>
          </ac:picMkLst>
        </pc:picChg>
        <pc:picChg chg="del">
          <ac:chgData name="Billy Clouse" userId="803f707c-ccdf-41e7-9166-77c9f790adf1" providerId="ADAL" clId="{B756DFEF-EA1B-4843-92EB-6E1F78EED4EF}" dt="2023-09-15T16:18:20.435" v="215" actId="21"/>
          <ac:picMkLst>
            <pc:docMk/>
            <pc:sldMk cId="313449024" sldId="283"/>
            <ac:picMk id="14" creationId="{97FB679E-6D25-5458-4AA0-3353274C79FE}"/>
          </ac:picMkLst>
        </pc:picChg>
        <pc:picChg chg="del">
          <ac:chgData name="Billy Clouse" userId="803f707c-ccdf-41e7-9166-77c9f790adf1" providerId="ADAL" clId="{B756DFEF-EA1B-4843-92EB-6E1F78EED4EF}" dt="2023-09-15T16:19:15.749" v="237" actId="478"/>
          <ac:picMkLst>
            <pc:docMk/>
            <pc:sldMk cId="313449024" sldId="283"/>
            <ac:picMk id="24" creationId="{7E7A5CFC-F8B2-7303-8263-39287260A665}"/>
          </ac:picMkLst>
        </pc:picChg>
      </pc:sldChg>
      <pc:sldChg chg="delSp modSp del mod ord modAnim">
        <pc:chgData name="Billy Clouse" userId="803f707c-ccdf-41e7-9166-77c9f790adf1" providerId="ADAL" clId="{B756DFEF-EA1B-4843-92EB-6E1F78EED4EF}" dt="2023-09-15T16:49:24.382" v="711" actId="2696"/>
        <pc:sldMkLst>
          <pc:docMk/>
          <pc:sldMk cId="1757981539" sldId="284"/>
        </pc:sldMkLst>
        <pc:spChg chg="mod">
          <ac:chgData name="Billy Clouse" userId="803f707c-ccdf-41e7-9166-77c9f790adf1" providerId="ADAL" clId="{B756DFEF-EA1B-4843-92EB-6E1F78EED4EF}" dt="2023-09-15T16:49:16.305" v="709" actId="122"/>
          <ac:spMkLst>
            <pc:docMk/>
            <pc:sldMk cId="1757981539" sldId="284"/>
            <ac:spMk id="8" creationId="{4B1EAECD-DD76-4268-0E31-BC826DF901A6}"/>
          </ac:spMkLst>
        </pc:spChg>
        <pc:picChg chg="del">
          <ac:chgData name="Billy Clouse" userId="803f707c-ccdf-41e7-9166-77c9f790adf1" providerId="ADAL" clId="{B756DFEF-EA1B-4843-92EB-6E1F78EED4EF}" dt="2023-09-15T16:43:54.477" v="615" actId="478"/>
          <ac:picMkLst>
            <pc:docMk/>
            <pc:sldMk cId="1757981539" sldId="284"/>
            <ac:picMk id="5" creationId="{44D7CAE1-EA74-BB53-ED32-346DB48893AC}"/>
          </ac:picMkLst>
        </pc:picChg>
        <pc:picChg chg="mod">
          <ac:chgData name="Billy Clouse" userId="803f707c-ccdf-41e7-9166-77c9f790adf1" providerId="ADAL" clId="{B756DFEF-EA1B-4843-92EB-6E1F78EED4EF}" dt="2023-09-15T16:49:20.985" v="710" actId="14100"/>
          <ac:picMkLst>
            <pc:docMk/>
            <pc:sldMk cId="1757981539" sldId="284"/>
            <ac:picMk id="12" creationId="{2660896E-BB81-D698-8DEF-EBF7D0647D2B}"/>
          </ac:picMkLst>
        </pc:picChg>
        <pc:picChg chg="mod">
          <ac:chgData name="Billy Clouse" userId="803f707c-ccdf-41e7-9166-77c9f790adf1" providerId="ADAL" clId="{B756DFEF-EA1B-4843-92EB-6E1F78EED4EF}" dt="2023-09-15T16:49:20.985" v="710" actId="14100"/>
          <ac:picMkLst>
            <pc:docMk/>
            <pc:sldMk cId="1757981539" sldId="284"/>
            <ac:picMk id="13" creationId="{4EB19D14-6CDC-8654-E9F5-3C261049602D}"/>
          </ac:picMkLst>
        </pc:picChg>
        <pc:picChg chg="mod">
          <ac:chgData name="Billy Clouse" userId="803f707c-ccdf-41e7-9166-77c9f790adf1" providerId="ADAL" clId="{B756DFEF-EA1B-4843-92EB-6E1F78EED4EF}" dt="2023-09-15T16:49:20.985" v="710" actId="14100"/>
          <ac:picMkLst>
            <pc:docMk/>
            <pc:sldMk cId="1757981539" sldId="284"/>
            <ac:picMk id="14" creationId="{12B90379-012A-BF6B-0F0C-498840CF1392}"/>
          </ac:picMkLst>
        </pc:picChg>
      </pc:sldChg>
      <pc:sldChg chg="del modAnim">
        <pc:chgData name="Billy Clouse" userId="803f707c-ccdf-41e7-9166-77c9f790adf1" providerId="ADAL" clId="{B756DFEF-EA1B-4843-92EB-6E1F78EED4EF}" dt="2023-09-15T16:08:20.467" v="29" actId="2696"/>
        <pc:sldMkLst>
          <pc:docMk/>
          <pc:sldMk cId="1958159528" sldId="285"/>
        </pc:sldMkLst>
      </pc:sldChg>
      <pc:sldChg chg="addSp delSp modSp del mod modAnim">
        <pc:chgData name="Billy Clouse" userId="803f707c-ccdf-41e7-9166-77c9f790adf1" providerId="ADAL" clId="{B756DFEF-EA1B-4843-92EB-6E1F78EED4EF}" dt="2023-09-15T16:51:12.648" v="772" actId="2696"/>
        <pc:sldMkLst>
          <pc:docMk/>
          <pc:sldMk cId="615214315" sldId="286"/>
        </pc:sldMkLst>
        <pc:picChg chg="add mod">
          <ac:chgData name="Billy Clouse" userId="803f707c-ccdf-41e7-9166-77c9f790adf1" providerId="ADAL" clId="{B756DFEF-EA1B-4843-92EB-6E1F78EED4EF}" dt="2023-09-15T16:51:10.880" v="771" actId="1036"/>
          <ac:picMkLst>
            <pc:docMk/>
            <pc:sldMk cId="615214315" sldId="286"/>
            <ac:picMk id="2" creationId="{D906BACF-B22E-F0C3-5FFD-8563CB583967}"/>
          </ac:picMkLst>
        </pc:picChg>
        <pc:picChg chg="del">
          <ac:chgData name="Billy Clouse" userId="803f707c-ccdf-41e7-9166-77c9f790adf1" providerId="ADAL" clId="{B756DFEF-EA1B-4843-92EB-6E1F78EED4EF}" dt="2023-09-15T16:44:00.299" v="617" actId="478"/>
          <ac:picMkLst>
            <pc:docMk/>
            <pc:sldMk cId="615214315" sldId="286"/>
            <ac:picMk id="5" creationId="{44D7CAE1-EA74-BB53-ED32-346DB48893AC}"/>
          </ac:picMkLst>
        </pc:picChg>
      </pc:sldChg>
      <pc:sldChg chg="del modAnim">
        <pc:chgData name="Billy Clouse" userId="803f707c-ccdf-41e7-9166-77c9f790adf1" providerId="ADAL" clId="{B756DFEF-EA1B-4843-92EB-6E1F78EED4EF}" dt="2023-09-15T16:08:41.903" v="30" actId="2696"/>
        <pc:sldMkLst>
          <pc:docMk/>
          <pc:sldMk cId="1811283720" sldId="287"/>
        </pc:sldMkLst>
      </pc:sldChg>
      <pc:sldChg chg="del modAnim">
        <pc:chgData name="Billy Clouse" userId="803f707c-ccdf-41e7-9166-77c9f790adf1" providerId="ADAL" clId="{B756DFEF-EA1B-4843-92EB-6E1F78EED4EF}" dt="2023-09-15T16:08:41.905" v="31" actId="2696"/>
        <pc:sldMkLst>
          <pc:docMk/>
          <pc:sldMk cId="2342781635" sldId="288"/>
        </pc:sldMkLst>
      </pc:sldChg>
      <pc:sldChg chg="add del ord modAnim">
        <pc:chgData name="Billy Clouse" userId="803f707c-ccdf-41e7-9166-77c9f790adf1" providerId="ADAL" clId="{B756DFEF-EA1B-4843-92EB-6E1F78EED4EF}" dt="2023-09-15T16:10:43.330" v="88" actId="2696"/>
        <pc:sldMkLst>
          <pc:docMk/>
          <pc:sldMk cId="3643951396" sldId="289"/>
        </pc:sldMkLst>
      </pc:sldChg>
      <pc:sldChg chg="addSp delSp modSp mod modAnim">
        <pc:chgData name="Billy Clouse" userId="803f707c-ccdf-41e7-9166-77c9f790adf1" providerId="ADAL" clId="{B756DFEF-EA1B-4843-92EB-6E1F78EED4EF}" dt="2023-09-15T16:44:54.394" v="633" actId="1076"/>
        <pc:sldMkLst>
          <pc:docMk/>
          <pc:sldMk cId="2164661725" sldId="290"/>
        </pc:sldMkLst>
        <pc:spChg chg="add del mod">
          <ac:chgData name="Billy Clouse" userId="803f707c-ccdf-41e7-9166-77c9f790adf1" providerId="ADAL" clId="{B756DFEF-EA1B-4843-92EB-6E1F78EED4EF}" dt="2023-09-15T16:09:24.156" v="49" actId="478"/>
          <ac:spMkLst>
            <pc:docMk/>
            <pc:sldMk cId="2164661725" sldId="290"/>
            <ac:spMk id="6" creationId="{2BDBE6E2-FA99-F92A-8CB2-97F7128E38A1}"/>
          </ac:spMkLst>
        </pc:spChg>
        <pc:spChg chg="add del mod">
          <ac:chgData name="Billy Clouse" userId="803f707c-ccdf-41e7-9166-77c9f790adf1" providerId="ADAL" clId="{B756DFEF-EA1B-4843-92EB-6E1F78EED4EF}" dt="2023-09-15T16:09:29.658" v="73" actId="20577"/>
          <ac:spMkLst>
            <pc:docMk/>
            <pc:sldMk cId="2164661725" sldId="290"/>
            <ac:spMk id="7" creationId="{A67BF53A-CC10-F103-FA67-22F674EEEE53}"/>
          </ac:spMkLst>
        </pc:spChg>
        <pc:spChg chg="add del">
          <ac:chgData name="Billy Clouse" userId="803f707c-ccdf-41e7-9166-77c9f790adf1" providerId="ADAL" clId="{B756DFEF-EA1B-4843-92EB-6E1F78EED4EF}" dt="2023-09-15T16:09:23.798" v="47" actId="478"/>
          <ac:spMkLst>
            <pc:docMk/>
            <pc:sldMk cId="2164661725" sldId="290"/>
            <ac:spMk id="19" creationId="{9915F9E5-198B-609D-14AA-40521ABFD652}"/>
          </ac:spMkLst>
        </pc:spChg>
        <pc:picChg chg="add del mod">
          <ac:chgData name="Billy Clouse" userId="803f707c-ccdf-41e7-9166-77c9f790adf1" providerId="ADAL" clId="{B756DFEF-EA1B-4843-92EB-6E1F78EED4EF}" dt="2023-09-15T16:41:55.619" v="592" actId="478"/>
          <ac:picMkLst>
            <pc:docMk/>
            <pc:sldMk cId="2164661725" sldId="290"/>
            <ac:picMk id="2" creationId="{2B42A5D3-1151-4581-C8B7-777D9DDA4D0F}"/>
          </ac:picMkLst>
        </pc:picChg>
        <pc:picChg chg="del mod">
          <ac:chgData name="Billy Clouse" userId="803f707c-ccdf-41e7-9166-77c9f790adf1" providerId="ADAL" clId="{B756DFEF-EA1B-4843-92EB-6E1F78EED4EF}" dt="2023-09-15T16:09:03.101" v="37" actId="478"/>
          <ac:picMkLst>
            <pc:docMk/>
            <pc:sldMk cId="2164661725" sldId="290"/>
            <ac:picMk id="3" creationId="{3F51B8C8-AD85-BD68-EE2C-95C38F64ABA8}"/>
          </ac:picMkLst>
        </pc:picChg>
        <pc:picChg chg="add del mod">
          <ac:chgData name="Billy Clouse" userId="803f707c-ccdf-41e7-9166-77c9f790adf1" providerId="ADAL" clId="{B756DFEF-EA1B-4843-92EB-6E1F78EED4EF}" dt="2023-09-15T16:44:53.005" v="631" actId="478"/>
          <ac:picMkLst>
            <pc:docMk/>
            <pc:sldMk cId="2164661725" sldId="290"/>
            <ac:picMk id="4" creationId="{FD7650DF-3B42-2038-59DA-2C3BD1C7E966}"/>
          </ac:picMkLst>
        </pc:picChg>
        <pc:picChg chg="del">
          <ac:chgData name="Billy Clouse" userId="803f707c-ccdf-41e7-9166-77c9f790adf1" providerId="ADAL" clId="{B756DFEF-EA1B-4843-92EB-6E1F78EED4EF}" dt="2023-09-15T16:08:47.887" v="35" actId="478"/>
          <ac:picMkLst>
            <pc:docMk/>
            <pc:sldMk cId="2164661725" sldId="290"/>
            <ac:picMk id="5" creationId="{E6E12B00-F632-8F57-3D5D-10838DA98382}"/>
          </ac:picMkLst>
        </pc:picChg>
        <pc:picChg chg="add del mod">
          <ac:chgData name="Billy Clouse" userId="803f707c-ccdf-41e7-9166-77c9f790adf1" providerId="ADAL" clId="{B756DFEF-EA1B-4843-92EB-6E1F78EED4EF}" dt="2023-09-15T16:44:54.394" v="633" actId="1076"/>
          <ac:picMkLst>
            <pc:docMk/>
            <pc:sldMk cId="2164661725" sldId="290"/>
            <ac:picMk id="8" creationId="{C2B387EE-1A02-DC7F-D745-CD786AB21960}"/>
          </ac:picMkLst>
        </pc:picChg>
        <pc:picChg chg="add del mod">
          <ac:chgData name="Billy Clouse" userId="803f707c-ccdf-41e7-9166-77c9f790adf1" providerId="ADAL" clId="{B756DFEF-EA1B-4843-92EB-6E1F78EED4EF}" dt="2023-09-15T16:11:17.809" v="95" actId="478"/>
          <ac:picMkLst>
            <pc:docMk/>
            <pc:sldMk cId="2164661725" sldId="290"/>
            <ac:picMk id="9" creationId="{BCF04AC1-59B6-A5CA-46D5-600CC13FB3D1}"/>
          </ac:picMkLst>
        </pc:picChg>
        <pc:picChg chg="del">
          <ac:chgData name="Billy Clouse" userId="803f707c-ccdf-41e7-9166-77c9f790adf1" providerId="ADAL" clId="{B756DFEF-EA1B-4843-92EB-6E1F78EED4EF}" dt="2023-09-15T16:08:43.901" v="33" actId="478"/>
          <ac:picMkLst>
            <pc:docMk/>
            <pc:sldMk cId="2164661725" sldId="290"/>
            <ac:picMk id="15" creationId="{3775D6AC-18C3-FE7A-F3D4-8592F63AB190}"/>
          </ac:picMkLst>
        </pc:picChg>
      </pc:sldChg>
      <pc:sldChg chg="del modAnim">
        <pc:chgData name="Billy Clouse" userId="803f707c-ccdf-41e7-9166-77c9f790adf1" providerId="ADAL" clId="{B756DFEF-EA1B-4843-92EB-6E1F78EED4EF}" dt="2023-09-15T16:10:42.720" v="87" actId="2696"/>
        <pc:sldMkLst>
          <pc:docMk/>
          <pc:sldMk cId="3180432162" sldId="291"/>
        </pc:sldMkLst>
      </pc:sldChg>
      <pc:sldChg chg="addSp delSp modSp mod ord modAnim modNotesTx">
        <pc:chgData name="Billy Clouse" userId="803f707c-ccdf-41e7-9166-77c9f790adf1" providerId="ADAL" clId="{B756DFEF-EA1B-4843-92EB-6E1F78EED4EF}" dt="2023-09-15T16:51:50.594" v="800"/>
        <pc:sldMkLst>
          <pc:docMk/>
          <pc:sldMk cId="3001090191" sldId="292"/>
        </pc:sldMkLst>
        <pc:spChg chg="add del mod">
          <ac:chgData name="Billy Clouse" userId="803f707c-ccdf-41e7-9166-77c9f790adf1" providerId="ADAL" clId="{B756DFEF-EA1B-4843-92EB-6E1F78EED4EF}" dt="2023-09-15T16:10:59.234" v="91" actId="478"/>
          <ac:spMkLst>
            <pc:docMk/>
            <pc:sldMk cId="3001090191" sldId="292"/>
            <ac:spMk id="2" creationId="{99997CCE-E6F0-85B2-A3B7-3FE80A7E7FFE}"/>
          </ac:spMkLst>
        </pc:spChg>
        <pc:spChg chg="mod">
          <ac:chgData name="Billy Clouse" userId="803f707c-ccdf-41e7-9166-77c9f790adf1" providerId="ADAL" clId="{B756DFEF-EA1B-4843-92EB-6E1F78EED4EF}" dt="2023-09-15T16:14:44.597" v="171" actId="12789"/>
          <ac:spMkLst>
            <pc:docMk/>
            <pc:sldMk cId="3001090191" sldId="292"/>
            <ac:spMk id="19" creationId="{02D887BE-21CA-BB7F-EE4D-D84B6A635204}"/>
          </ac:spMkLst>
        </pc:spChg>
        <pc:spChg chg="mod topLvl">
          <ac:chgData name="Billy Clouse" userId="803f707c-ccdf-41e7-9166-77c9f790adf1" providerId="ADAL" clId="{B756DFEF-EA1B-4843-92EB-6E1F78EED4EF}" dt="2023-09-15T16:14:52.092" v="172" actId="165"/>
          <ac:spMkLst>
            <pc:docMk/>
            <pc:sldMk cId="3001090191" sldId="292"/>
            <ac:spMk id="26" creationId="{543633BD-A9F6-55C4-F3BB-E6AE36D206CF}"/>
          </ac:spMkLst>
        </pc:spChg>
        <pc:spChg chg="mod topLvl">
          <ac:chgData name="Billy Clouse" userId="803f707c-ccdf-41e7-9166-77c9f790adf1" providerId="ADAL" clId="{B756DFEF-EA1B-4843-92EB-6E1F78EED4EF}" dt="2023-09-15T16:14:52.092" v="172" actId="165"/>
          <ac:spMkLst>
            <pc:docMk/>
            <pc:sldMk cId="3001090191" sldId="292"/>
            <ac:spMk id="27" creationId="{7C56F19F-3758-B2A1-851E-39278A6CFF96}"/>
          </ac:spMkLst>
        </pc:spChg>
        <pc:spChg chg="mod topLvl">
          <ac:chgData name="Billy Clouse" userId="803f707c-ccdf-41e7-9166-77c9f790adf1" providerId="ADAL" clId="{B756DFEF-EA1B-4843-92EB-6E1F78EED4EF}" dt="2023-09-15T16:14:52.092" v="172" actId="165"/>
          <ac:spMkLst>
            <pc:docMk/>
            <pc:sldMk cId="3001090191" sldId="292"/>
            <ac:spMk id="28" creationId="{A564541E-5621-D921-CA01-926C161E7C73}"/>
          </ac:spMkLst>
        </pc:spChg>
        <pc:spChg chg="mod topLvl">
          <ac:chgData name="Billy Clouse" userId="803f707c-ccdf-41e7-9166-77c9f790adf1" providerId="ADAL" clId="{B756DFEF-EA1B-4843-92EB-6E1F78EED4EF}" dt="2023-09-15T16:14:52.092" v="172" actId="165"/>
          <ac:spMkLst>
            <pc:docMk/>
            <pc:sldMk cId="3001090191" sldId="292"/>
            <ac:spMk id="29" creationId="{29B3ADFE-8284-56BB-5554-7826C03B70E4}"/>
          </ac:spMkLst>
        </pc:spChg>
        <pc:spChg chg="mod topLvl">
          <ac:chgData name="Billy Clouse" userId="803f707c-ccdf-41e7-9166-77c9f790adf1" providerId="ADAL" clId="{B756DFEF-EA1B-4843-92EB-6E1F78EED4EF}" dt="2023-09-15T16:14:52.092" v="172" actId="165"/>
          <ac:spMkLst>
            <pc:docMk/>
            <pc:sldMk cId="3001090191" sldId="292"/>
            <ac:spMk id="31" creationId="{26E62572-4979-CD8F-8519-27E9268857AD}"/>
          </ac:spMkLst>
        </pc:spChg>
        <pc:spChg chg="mod topLvl">
          <ac:chgData name="Billy Clouse" userId="803f707c-ccdf-41e7-9166-77c9f790adf1" providerId="ADAL" clId="{B756DFEF-EA1B-4843-92EB-6E1F78EED4EF}" dt="2023-09-15T16:14:52.092" v="172" actId="165"/>
          <ac:spMkLst>
            <pc:docMk/>
            <pc:sldMk cId="3001090191" sldId="292"/>
            <ac:spMk id="38" creationId="{DBFED9DE-0FB8-597D-29B4-7B7511A125D3}"/>
          </ac:spMkLst>
        </pc:spChg>
        <pc:spChg chg="mod topLvl">
          <ac:chgData name="Billy Clouse" userId="803f707c-ccdf-41e7-9166-77c9f790adf1" providerId="ADAL" clId="{B756DFEF-EA1B-4843-92EB-6E1F78EED4EF}" dt="2023-09-15T16:14:52.092" v="172" actId="165"/>
          <ac:spMkLst>
            <pc:docMk/>
            <pc:sldMk cId="3001090191" sldId="292"/>
            <ac:spMk id="41" creationId="{ABEEDAB2-1171-59E4-9365-F515B6B9CCE1}"/>
          </ac:spMkLst>
        </pc:spChg>
        <pc:grpChg chg="add del mod">
          <ac:chgData name="Billy Clouse" userId="803f707c-ccdf-41e7-9166-77c9f790adf1" providerId="ADAL" clId="{B756DFEF-EA1B-4843-92EB-6E1F78EED4EF}" dt="2023-09-15T16:14:52.092" v="172" actId="165"/>
          <ac:grpSpMkLst>
            <pc:docMk/>
            <pc:sldMk cId="3001090191" sldId="292"/>
            <ac:grpSpMk id="7" creationId="{F32118CC-EB05-3DC9-ACAE-C41CDBFB0DD1}"/>
          </ac:grpSpMkLst>
        </pc:grpChg>
        <pc:graphicFrameChg chg="mod topLvl">
          <ac:chgData name="Billy Clouse" userId="803f707c-ccdf-41e7-9166-77c9f790adf1" providerId="ADAL" clId="{B756DFEF-EA1B-4843-92EB-6E1F78EED4EF}" dt="2023-09-15T16:24:17.722" v="310" actId="1076"/>
          <ac:graphicFrameMkLst>
            <pc:docMk/>
            <pc:sldMk cId="3001090191" sldId="292"/>
            <ac:graphicFrameMk id="25" creationId="{DF963481-2807-AE89-F66E-5063A30085D6}"/>
          </ac:graphicFrameMkLst>
        </pc:graphicFrameChg>
        <pc:graphicFrameChg chg="mod topLvl">
          <ac:chgData name="Billy Clouse" userId="803f707c-ccdf-41e7-9166-77c9f790adf1" providerId="ADAL" clId="{B756DFEF-EA1B-4843-92EB-6E1F78EED4EF}" dt="2023-09-15T16:14:52.092" v="172" actId="165"/>
          <ac:graphicFrameMkLst>
            <pc:docMk/>
            <pc:sldMk cId="3001090191" sldId="292"/>
            <ac:graphicFrameMk id="37" creationId="{5A89A930-AEFE-11E0-4681-A4E10B882B32}"/>
          </ac:graphicFrameMkLst>
        </pc:graphicFrameChg>
        <pc:graphicFrameChg chg="mod topLvl">
          <ac:chgData name="Billy Clouse" userId="803f707c-ccdf-41e7-9166-77c9f790adf1" providerId="ADAL" clId="{B756DFEF-EA1B-4843-92EB-6E1F78EED4EF}" dt="2023-09-15T16:14:52.092" v="172" actId="165"/>
          <ac:graphicFrameMkLst>
            <pc:docMk/>
            <pc:sldMk cId="3001090191" sldId="292"/>
            <ac:graphicFrameMk id="40" creationId="{C19C73AD-F349-EB1A-F8B6-9C697D15D4EC}"/>
          </ac:graphicFrameMkLst>
        </pc:graphicFrameChg>
        <pc:picChg chg="add mod">
          <ac:chgData name="Billy Clouse" userId="803f707c-ccdf-41e7-9166-77c9f790adf1" providerId="ADAL" clId="{B756DFEF-EA1B-4843-92EB-6E1F78EED4EF}" dt="2023-09-15T16:10:57.474" v="90"/>
          <ac:picMkLst>
            <pc:docMk/>
            <pc:sldMk cId="3001090191" sldId="292"/>
            <ac:picMk id="3" creationId="{06F9B288-58E1-9488-BB39-19AC7AADFFCE}"/>
          </ac:picMkLst>
        </pc:picChg>
        <pc:picChg chg="del mod">
          <ac:chgData name="Billy Clouse" userId="803f707c-ccdf-41e7-9166-77c9f790adf1" providerId="ADAL" clId="{B756DFEF-EA1B-4843-92EB-6E1F78EED4EF}" dt="2023-09-15T16:12:02.914" v="106" actId="478"/>
          <ac:picMkLst>
            <pc:docMk/>
            <pc:sldMk cId="3001090191" sldId="292"/>
            <ac:picMk id="4" creationId="{3091F9B0-BD93-C35B-4FD2-7024A7190D1C}"/>
          </ac:picMkLst>
        </pc:picChg>
        <pc:picChg chg="add mod">
          <ac:chgData name="Billy Clouse" userId="803f707c-ccdf-41e7-9166-77c9f790adf1" providerId="ADAL" clId="{B756DFEF-EA1B-4843-92EB-6E1F78EED4EF}" dt="2023-09-15T16:14:00.391" v="127" actId="1076"/>
          <ac:picMkLst>
            <pc:docMk/>
            <pc:sldMk cId="3001090191" sldId="292"/>
            <ac:picMk id="5" creationId="{2A6C4C61-E170-FE86-45AD-C1BBBD5223F2}"/>
          </ac:picMkLst>
        </pc:picChg>
        <pc:picChg chg="add del mod">
          <ac:chgData name="Billy Clouse" userId="803f707c-ccdf-41e7-9166-77c9f790adf1" providerId="ADAL" clId="{B756DFEF-EA1B-4843-92EB-6E1F78EED4EF}" dt="2023-09-15T16:41:58.776" v="594" actId="478"/>
          <ac:picMkLst>
            <pc:docMk/>
            <pc:sldMk cId="3001090191" sldId="292"/>
            <ac:picMk id="6" creationId="{D4C1935E-1EF6-9488-D327-85A21624CC77}"/>
          </ac:picMkLst>
        </pc:picChg>
        <pc:picChg chg="del">
          <ac:chgData name="Billy Clouse" userId="803f707c-ccdf-41e7-9166-77c9f790adf1" providerId="ADAL" clId="{B756DFEF-EA1B-4843-92EB-6E1F78EED4EF}" dt="2023-09-15T16:10:55.771" v="89" actId="478"/>
          <ac:picMkLst>
            <pc:docMk/>
            <pc:sldMk cId="3001090191" sldId="292"/>
            <ac:picMk id="15" creationId="{3A42585C-E866-BC74-9F2C-D1222BA07AE4}"/>
          </ac:picMkLst>
        </pc:picChg>
        <pc:picChg chg="del mod">
          <ac:chgData name="Billy Clouse" userId="803f707c-ccdf-41e7-9166-77c9f790adf1" providerId="ADAL" clId="{B756DFEF-EA1B-4843-92EB-6E1F78EED4EF}" dt="2023-09-15T16:11:50.921" v="104" actId="478"/>
          <ac:picMkLst>
            <pc:docMk/>
            <pc:sldMk cId="3001090191" sldId="292"/>
            <ac:picMk id="18" creationId="{A0767E2E-CC35-0775-5BD5-239D0BBD7BD9}"/>
          </ac:picMkLst>
        </pc:picChg>
      </pc:sldChg>
      <pc:sldChg chg="addSp delSp modSp mod ord modAnim modNotesTx">
        <pc:chgData name="Billy Clouse" userId="803f707c-ccdf-41e7-9166-77c9f790adf1" providerId="ADAL" clId="{B756DFEF-EA1B-4843-92EB-6E1F78EED4EF}" dt="2023-09-15T16:51:55.006" v="801"/>
        <pc:sldMkLst>
          <pc:docMk/>
          <pc:sldMk cId="1958716441" sldId="293"/>
        </pc:sldMkLst>
        <pc:spChg chg="add mod">
          <ac:chgData name="Billy Clouse" userId="803f707c-ccdf-41e7-9166-77c9f790adf1" providerId="ADAL" clId="{B756DFEF-EA1B-4843-92EB-6E1F78EED4EF}" dt="2023-09-15T16:16:48.784" v="201" actId="167"/>
          <ac:spMkLst>
            <pc:docMk/>
            <pc:sldMk cId="1958716441" sldId="293"/>
            <ac:spMk id="7" creationId="{CF241C79-12FB-DD08-8F94-9A16177C6367}"/>
          </ac:spMkLst>
        </pc:spChg>
        <pc:spChg chg="add mod">
          <ac:chgData name="Billy Clouse" userId="803f707c-ccdf-41e7-9166-77c9f790adf1" providerId="ADAL" clId="{B756DFEF-EA1B-4843-92EB-6E1F78EED4EF}" dt="2023-09-15T16:16:48.784" v="201" actId="167"/>
          <ac:spMkLst>
            <pc:docMk/>
            <pc:sldMk cId="1958716441" sldId="293"/>
            <ac:spMk id="8" creationId="{6D0D24A6-9249-EFE1-0BB0-60658B6EDD82}"/>
          </ac:spMkLst>
        </pc:spChg>
        <pc:spChg chg="del">
          <ac:chgData name="Billy Clouse" userId="803f707c-ccdf-41e7-9166-77c9f790adf1" providerId="ADAL" clId="{B756DFEF-EA1B-4843-92EB-6E1F78EED4EF}" dt="2023-09-15T16:10:37.035" v="84" actId="478"/>
          <ac:spMkLst>
            <pc:docMk/>
            <pc:sldMk cId="1958716441" sldId="293"/>
            <ac:spMk id="16" creationId="{7AED15B1-E209-F314-E0A2-CE5E7E36B9B2}"/>
          </ac:spMkLst>
        </pc:spChg>
        <pc:spChg chg="del mod">
          <ac:chgData name="Billy Clouse" userId="803f707c-ccdf-41e7-9166-77c9f790adf1" providerId="ADAL" clId="{B756DFEF-EA1B-4843-92EB-6E1F78EED4EF}" dt="2023-09-15T16:15:59.643" v="188" actId="478"/>
          <ac:spMkLst>
            <pc:docMk/>
            <pc:sldMk cId="1958716441" sldId="293"/>
            <ac:spMk id="17" creationId="{DE525F51-C827-406B-8250-CC207BFD96A9}"/>
          </ac:spMkLst>
        </pc:spChg>
        <pc:spChg chg="del mod">
          <ac:chgData name="Billy Clouse" userId="803f707c-ccdf-41e7-9166-77c9f790adf1" providerId="ADAL" clId="{B756DFEF-EA1B-4843-92EB-6E1F78EED4EF}" dt="2023-09-15T16:16:38.607" v="198" actId="21"/>
          <ac:spMkLst>
            <pc:docMk/>
            <pc:sldMk cId="1958716441" sldId="293"/>
            <ac:spMk id="19" creationId="{02D887BE-21CA-BB7F-EE4D-D84B6A635204}"/>
          </ac:spMkLst>
        </pc:spChg>
        <pc:spChg chg="del">
          <ac:chgData name="Billy Clouse" userId="803f707c-ccdf-41e7-9166-77c9f790adf1" providerId="ADAL" clId="{B756DFEF-EA1B-4843-92EB-6E1F78EED4EF}" dt="2023-09-15T16:15:47.918" v="178" actId="478"/>
          <ac:spMkLst>
            <pc:docMk/>
            <pc:sldMk cId="1958716441" sldId="293"/>
            <ac:spMk id="20" creationId="{F0F50C9D-3D58-B081-BDDE-4117E950F74B}"/>
          </ac:spMkLst>
        </pc:spChg>
        <pc:spChg chg="del">
          <ac:chgData name="Billy Clouse" userId="803f707c-ccdf-41e7-9166-77c9f790adf1" providerId="ADAL" clId="{B756DFEF-EA1B-4843-92EB-6E1F78EED4EF}" dt="2023-09-15T16:15:49.404" v="179" actId="478"/>
          <ac:spMkLst>
            <pc:docMk/>
            <pc:sldMk cId="1958716441" sldId="293"/>
            <ac:spMk id="24" creationId="{91208D68-F88A-7545-4B0A-625105A68657}"/>
          </ac:spMkLst>
        </pc:spChg>
        <pc:spChg chg="del mod">
          <ac:chgData name="Billy Clouse" userId="803f707c-ccdf-41e7-9166-77c9f790adf1" providerId="ADAL" clId="{B756DFEF-EA1B-4843-92EB-6E1F78EED4EF}" dt="2023-09-15T16:16:38.607" v="198" actId="21"/>
          <ac:spMkLst>
            <pc:docMk/>
            <pc:sldMk cId="1958716441" sldId="293"/>
            <ac:spMk id="30" creationId="{99D3EC23-28D0-C23F-B234-F692260A1CD2}"/>
          </ac:spMkLst>
        </pc:spChg>
        <pc:spChg chg="del">
          <ac:chgData name="Billy Clouse" userId="803f707c-ccdf-41e7-9166-77c9f790adf1" providerId="ADAL" clId="{B756DFEF-EA1B-4843-92EB-6E1F78EED4EF}" dt="2023-09-15T16:10:38.636" v="85" actId="478"/>
          <ac:spMkLst>
            <pc:docMk/>
            <pc:sldMk cId="1958716441" sldId="293"/>
            <ac:spMk id="33" creationId="{899B6626-DEBD-26B1-032D-CFE1BE70BD39}"/>
          </ac:spMkLst>
        </pc:spChg>
        <pc:spChg chg="del">
          <ac:chgData name="Billy Clouse" userId="803f707c-ccdf-41e7-9166-77c9f790adf1" providerId="ADAL" clId="{B756DFEF-EA1B-4843-92EB-6E1F78EED4EF}" dt="2023-09-15T16:10:40.137" v="86" actId="478"/>
          <ac:spMkLst>
            <pc:docMk/>
            <pc:sldMk cId="1958716441" sldId="293"/>
            <ac:spMk id="35" creationId="{DF26281B-C827-6976-924B-7005748E922D}"/>
          </ac:spMkLst>
        </pc:spChg>
        <pc:graphicFrameChg chg="del">
          <ac:chgData name="Billy Clouse" userId="803f707c-ccdf-41e7-9166-77c9f790adf1" providerId="ADAL" clId="{B756DFEF-EA1B-4843-92EB-6E1F78EED4EF}" dt="2023-09-15T16:16:45.862" v="199" actId="478"/>
          <ac:graphicFrameMkLst>
            <pc:docMk/>
            <pc:sldMk cId="1958716441" sldId="293"/>
            <ac:graphicFrameMk id="14" creationId="{BE38885E-3D9C-B31D-FE82-C089FCA0454D}"/>
          </ac:graphicFrameMkLst>
        </pc:graphicFrameChg>
        <pc:graphicFrameChg chg="del">
          <ac:chgData name="Billy Clouse" userId="803f707c-ccdf-41e7-9166-77c9f790adf1" providerId="ADAL" clId="{B756DFEF-EA1B-4843-92EB-6E1F78EED4EF}" dt="2023-09-15T16:16:45.862" v="199" actId="478"/>
          <ac:graphicFrameMkLst>
            <pc:docMk/>
            <pc:sldMk cId="1958716441" sldId="293"/>
            <ac:graphicFrameMk id="32" creationId="{3CD1EDB3-0376-5716-B576-2305A0531230}"/>
          </ac:graphicFrameMkLst>
        </pc:graphicFrameChg>
        <pc:graphicFrameChg chg="del">
          <ac:chgData name="Billy Clouse" userId="803f707c-ccdf-41e7-9166-77c9f790adf1" providerId="ADAL" clId="{B756DFEF-EA1B-4843-92EB-6E1F78EED4EF}" dt="2023-09-15T16:16:45.862" v="199" actId="478"/>
          <ac:graphicFrameMkLst>
            <pc:docMk/>
            <pc:sldMk cId="1958716441" sldId="293"/>
            <ac:graphicFrameMk id="34" creationId="{FF1AF887-C207-B8DB-4CEF-DD6EBF80DB32}"/>
          </ac:graphicFrameMkLst>
        </pc:graphicFrameChg>
        <pc:picChg chg="add del mod">
          <ac:chgData name="Billy Clouse" userId="803f707c-ccdf-41e7-9166-77c9f790adf1" providerId="ADAL" clId="{B756DFEF-EA1B-4843-92EB-6E1F78EED4EF}" dt="2023-09-15T16:30:06.498" v="478" actId="478"/>
          <ac:picMkLst>
            <pc:docMk/>
            <pc:sldMk cId="1958716441" sldId="293"/>
            <ac:picMk id="2" creationId="{D9C7E4C0-B647-3A80-B40B-471EF0E65C45}"/>
          </ac:picMkLst>
        </pc:picChg>
        <pc:picChg chg="del mod">
          <ac:chgData name="Billy Clouse" userId="803f707c-ccdf-41e7-9166-77c9f790adf1" providerId="ADAL" clId="{B756DFEF-EA1B-4843-92EB-6E1F78EED4EF}" dt="2023-09-15T16:12:10.532" v="110" actId="478"/>
          <ac:picMkLst>
            <pc:docMk/>
            <pc:sldMk cId="1958716441" sldId="293"/>
            <ac:picMk id="3" creationId="{D343D100-BB66-D3B6-2C52-F022EDA58CD7}"/>
          </ac:picMkLst>
        </pc:picChg>
        <pc:picChg chg="add del mod">
          <ac:chgData name="Billy Clouse" userId="803f707c-ccdf-41e7-9166-77c9f790adf1" providerId="ADAL" clId="{B756DFEF-EA1B-4843-92EB-6E1F78EED4EF}" dt="2023-09-15T16:11:45.973" v="101" actId="478"/>
          <ac:picMkLst>
            <pc:docMk/>
            <pc:sldMk cId="1958716441" sldId="293"/>
            <ac:picMk id="4" creationId="{1ED6E66F-33C4-4F00-2D72-95883C8BFD49}"/>
          </ac:picMkLst>
        </pc:picChg>
        <pc:picChg chg="add del mod">
          <ac:chgData name="Billy Clouse" userId="803f707c-ccdf-41e7-9166-77c9f790adf1" providerId="ADAL" clId="{B756DFEF-EA1B-4843-92EB-6E1F78EED4EF}" dt="2023-09-15T16:22:11.867" v="275" actId="478"/>
          <ac:picMkLst>
            <pc:docMk/>
            <pc:sldMk cId="1958716441" sldId="293"/>
            <ac:picMk id="5" creationId="{D1BC5731-DFCE-ADE1-6712-FCFE4B0020FD}"/>
          </ac:picMkLst>
        </pc:picChg>
        <pc:picChg chg="add del mod">
          <ac:chgData name="Billy Clouse" userId="803f707c-ccdf-41e7-9166-77c9f790adf1" providerId="ADAL" clId="{B756DFEF-EA1B-4843-92EB-6E1F78EED4EF}" dt="2023-09-15T16:42:00.303" v="595" actId="478"/>
          <ac:picMkLst>
            <pc:docMk/>
            <pc:sldMk cId="1958716441" sldId="293"/>
            <ac:picMk id="6" creationId="{13DE71EB-2D36-F411-17D8-EC7B3D432587}"/>
          </ac:picMkLst>
        </pc:picChg>
        <pc:picChg chg="add del mod">
          <ac:chgData name="Billy Clouse" userId="803f707c-ccdf-41e7-9166-77c9f790adf1" providerId="ADAL" clId="{B756DFEF-EA1B-4843-92EB-6E1F78EED4EF}" dt="2023-09-15T16:22:13.217" v="276" actId="478"/>
          <ac:picMkLst>
            <pc:docMk/>
            <pc:sldMk cId="1958716441" sldId="293"/>
            <ac:picMk id="9" creationId="{944E4D80-817F-8581-F32A-E1E09536604A}"/>
          </ac:picMkLst>
        </pc:picChg>
        <pc:picChg chg="add mod modCrop">
          <ac:chgData name="Billy Clouse" userId="803f707c-ccdf-41e7-9166-77c9f790adf1" providerId="ADAL" clId="{B756DFEF-EA1B-4843-92EB-6E1F78EED4EF}" dt="2023-09-15T16:22:38.198" v="283"/>
          <ac:picMkLst>
            <pc:docMk/>
            <pc:sldMk cId="1958716441" sldId="293"/>
            <ac:picMk id="10" creationId="{5DBE7417-470F-DA1F-0D38-C2EBD2AE504B}"/>
          </ac:picMkLst>
        </pc:picChg>
        <pc:picChg chg="add del mod">
          <ac:chgData name="Billy Clouse" userId="803f707c-ccdf-41e7-9166-77c9f790adf1" providerId="ADAL" clId="{B756DFEF-EA1B-4843-92EB-6E1F78EED4EF}" dt="2023-09-15T16:30:05.534" v="477" actId="21"/>
          <ac:picMkLst>
            <pc:docMk/>
            <pc:sldMk cId="1958716441" sldId="293"/>
            <ac:picMk id="11" creationId="{78DF5D94-7D2C-BE76-2ABF-0851E026EB30}"/>
          </ac:picMkLst>
        </pc:picChg>
        <pc:picChg chg="add del mod">
          <ac:chgData name="Billy Clouse" userId="803f707c-ccdf-41e7-9166-77c9f790adf1" providerId="ADAL" clId="{B756DFEF-EA1B-4843-92EB-6E1F78EED4EF}" dt="2023-09-15T16:30:12.557" v="480" actId="478"/>
          <ac:picMkLst>
            <pc:docMk/>
            <pc:sldMk cId="1958716441" sldId="293"/>
            <ac:picMk id="12" creationId="{317B11BE-1E2C-9BCE-0BB1-EBA0D264A715}"/>
          </ac:picMkLst>
        </pc:picChg>
        <pc:picChg chg="add mod">
          <ac:chgData name="Billy Clouse" userId="803f707c-ccdf-41e7-9166-77c9f790adf1" providerId="ADAL" clId="{B756DFEF-EA1B-4843-92EB-6E1F78EED4EF}" dt="2023-09-15T16:30:29.890" v="484" actId="1076"/>
          <ac:picMkLst>
            <pc:docMk/>
            <pc:sldMk cId="1958716441" sldId="293"/>
            <ac:picMk id="13" creationId="{35056E5C-FCAB-47E6-F6D2-FA6AD0238DA3}"/>
          </ac:picMkLst>
        </pc:picChg>
        <pc:picChg chg="del">
          <ac:chgData name="Billy Clouse" userId="803f707c-ccdf-41e7-9166-77c9f790adf1" providerId="ADAL" clId="{B756DFEF-EA1B-4843-92EB-6E1F78EED4EF}" dt="2023-09-15T16:11:34.089" v="98" actId="478"/>
          <ac:picMkLst>
            <pc:docMk/>
            <pc:sldMk cId="1958716441" sldId="293"/>
            <ac:picMk id="15" creationId="{7E2BDBA2-B7E4-6996-3E50-C4DDA2F39BCA}"/>
          </ac:picMkLst>
        </pc:picChg>
        <pc:picChg chg="del">
          <ac:chgData name="Billy Clouse" userId="803f707c-ccdf-41e7-9166-77c9f790adf1" providerId="ADAL" clId="{B756DFEF-EA1B-4843-92EB-6E1F78EED4EF}" dt="2023-09-15T16:11:48.258" v="102" actId="478"/>
          <ac:picMkLst>
            <pc:docMk/>
            <pc:sldMk cId="1958716441" sldId="293"/>
            <ac:picMk id="18" creationId="{A0767E2E-CC35-0775-5BD5-239D0BBD7BD9}"/>
          </ac:picMkLst>
        </pc:picChg>
      </pc:sldChg>
      <pc:sldChg chg="addSp delSp modSp new mod">
        <pc:chgData name="Billy Clouse" userId="803f707c-ccdf-41e7-9166-77c9f790adf1" providerId="ADAL" clId="{B756DFEF-EA1B-4843-92EB-6E1F78EED4EF}" dt="2023-09-15T16:43:35.158" v="608" actId="21"/>
        <pc:sldMkLst>
          <pc:docMk/>
          <pc:sldMk cId="2960019468" sldId="294"/>
        </pc:sldMkLst>
        <pc:spChg chg="add del mod">
          <ac:chgData name="Billy Clouse" userId="803f707c-ccdf-41e7-9166-77c9f790adf1" providerId="ADAL" clId="{B756DFEF-EA1B-4843-92EB-6E1F78EED4EF}" dt="2023-09-15T16:41:39.455" v="590" actId="478"/>
          <ac:spMkLst>
            <pc:docMk/>
            <pc:sldMk cId="2960019468" sldId="294"/>
            <ac:spMk id="2" creationId="{3D312081-C0C4-6008-8976-B17A5A48BC3B}"/>
          </ac:spMkLst>
        </pc:spChg>
        <pc:spChg chg="add del mod">
          <ac:chgData name="Billy Clouse" userId="803f707c-ccdf-41e7-9166-77c9f790adf1" providerId="ADAL" clId="{B756DFEF-EA1B-4843-92EB-6E1F78EED4EF}" dt="2023-09-15T16:41:39.455" v="590" actId="478"/>
          <ac:spMkLst>
            <pc:docMk/>
            <pc:sldMk cId="2960019468" sldId="294"/>
            <ac:spMk id="3" creationId="{DF207A02-1DC4-0920-9630-35EF0D6C24A2}"/>
          </ac:spMkLst>
        </pc:spChg>
        <pc:picChg chg="add del mod">
          <ac:chgData name="Billy Clouse" userId="803f707c-ccdf-41e7-9166-77c9f790adf1" providerId="ADAL" clId="{B756DFEF-EA1B-4843-92EB-6E1F78EED4EF}" dt="2023-09-15T16:41:57.323" v="593" actId="478"/>
          <ac:picMkLst>
            <pc:docMk/>
            <pc:sldMk cId="2960019468" sldId="294"/>
            <ac:picMk id="4" creationId="{3F71068B-3C24-8D5B-FB4F-B3F5531C293E}"/>
          </ac:picMkLst>
        </pc:picChg>
        <pc:picChg chg="add del mod">
          <ac:chgData name="Billy Clouse" userId="803f707c-ccdf-41e7-9166-77c9f790adf1" providerId="ADAL" clId="{B756DFEF-EA1B-4843-92EB-6E1F78EED4EF}" dt="2023-09-15T16:43:35.158" v="608" actId="21"/>
          <ac:picMkLst>
            <pc:docMk/>
            <pc:sldMk cId="2960019468" sldId="294"/>
            <ac:picMk id="5" creationId="{736DE529-5797-A7EB-731F-F49C924577FB}"/>
          </ac:picMkLst>
        </pc:picChg>
      </pc:sldChg>
      <pc:sldMasterChg chg="addSp delSp modSp mod modSldLayout">
        <pc:chgData name="Billy Clouse" userId="803f707c-ccdf-41e7-9166-77c9f790adf1" providerId="ADAL" clId="{B756DFEF-EA1B-4843-92EB-6E1F78EED4EF}" dt="2023-09-15T16:44:38.260" v="627" actId="478"/>
        <pc:sldMasterMkLst>
          <pc:docMk/>
          <pc:sldMasterMk cId="1427226242" sldId="2147483660"/>
        </pc:sldMasterMkLst>
        <pc:spChg chg="mod">
          <ac:chgData name="Billy Clouse" userId="803f707c-ccdf-41e7-9166-77c9f790adf1" providerId="ADAL" clId="{B756DFEF-EA1B-4843-92EB-6E1F78EED4EF}" dt="2023-09-15T16:42:55.431" v="601" actId="2711"/>
          <ac:spMkLst>
            <pc:docMk/>
            <pc:sldMasterMk cId="1427226242" sldId="2147483660"/>
            <ac:spMk id="2" creationId="{00000000-0000-0000-0000-000000000000}"/>
          </ac:spMkLst>
        </pc:spChg>
        <pc:spChg chg="mod">
          <ac:chgData name="Billy Clouse" userId="803f707c-ccdf-41e7-9166-77c9f790adf1" providerId="ADAL" clId="{B756DFEF-EA1B-4843-92EB-6E1F78EED4EF}" dt="2023-09-15T16:43:00.881" v="602" actId="2711"/>
          <ac:spMkLst>
            <pc:docMk/>
            <pc:sldMasterMk cId="1427226242" sldId="2147483660"/>
            <ac:spMk id="3" creationId="{00000000-0000-0000-0000-000000000000}"/>
          </ac:spMkLst>
        </pc:spChg>
        <pc:spChg chg="mod">
          <ac:chgData name="Billy Clouse" userId="803f707c-ccdf-41e7-9166-77c9f790adf1" providerId="ADAL" clId="{B756DFEF-EA1B-4843-92EB-6E1F78EED4EF}" dt="2023-09-15T16:43:06.940" v="603" actId="2711"/>
          <ac:spMkLst>
            <pc:docMk/>
            <pc:sldMasterMk cId="1427226242" sldId="2147483660"/>
            <ac:spMk id="4" creationId="{00000000-0000-0000-0000-000000000000}"/>
          </ac:spMkLst>
        </pc:spChg>
        <pc:spChg chg="mod">
          <ac:chgData name="Billy Clouse" userId="803f707c-ccdf-41e7-9166-77c9f790adf1" providerId="ADAL" clId="{B756DFEF-EA1B-4843-92EB-6E1F78EED4EF}" dt="2023-09-15T16:43:12.169" v="604" actId="2711"/>
          <ac:spMkLst>
            <pc:docMk/>
            <pc:sldMasterMk cId="1427226242" sldId="2147483660"/>
            <ac:spMk id="5" creationId="{00000000-0000-0000-0000-000000000000}"/>
          </ac:spMkLst>
        </pc:spChg>
        <pc:spChg chg="del mod">
          <ac:chgData name="Billy Clouse" userId="803f707c-ccdf-41e7-9166-77c9f790adf1" providerId="ADAL" clId="{B756DFEF-EA1B-4843-92EB-6E1F78EED4EF}" dt="2023-09-15T16:44:12.642" v="619" actId="478"/>
          <ac:spMkLst>
            <pc:docMk/>
            <pc:sldMasterMk cId="1427226242" sldId="2147483660"/>
            <ac:spMk id="6" creationId="{00000000-0000-0000-0000-000000000000}"/>
          </ac:spMkLst>
        </pc:spChg>
        <pc:picChg chg="add mod">
          <ac:chgData name="Billy Clouse" userId="803f707c-ccdf-41e7-9166-77c9f790adf1" providerId="ADAL" clId="{B756DFEF-EA1B-4843-92EB-6E1F78EED4EF}" dt="2023-09-15T16:42:43.721" v="599"/>
          <ac:picMkLst>
            <pc:docMk/>
            <pc:sldMasterMk cId="1427226242" sldId="2147483660"/>
            <ac:picMk id="7" creationId="{DDEB7FF6-EE34-8F0A-DC37-4D014866C022}"/>
          </ac:picMkLst>
        </pc:picChg>
        <pc:picChg chg="add mod">
          <ac:chgData name="Billy Clouse" userId="803f707c-ccdf-41e7-9166-77c9f790adf1" providerId="ADAL" clId="{B756DFEF-EA1B-4843-92EB-6E1F78EED4EF}" dt="2023-09-15T16:44:11.595" v="618"/>
          <ac:picMkLst>
            <pc:docMk/>
            <pc:sldMasterMk cId="1427226242" sldId="2147483660"/>
            <ac:picMk id="8" creationId="{B67296F6-7D04-EB7C-77F7-762CA17ADDB2}"/>
          </ac:picMkLst>
        </pc:picChg>
        <pc:sldLayoutChg chg="delSp modSp mod">
          <pc:chgData name="Billy Clouse" userId="803f707c-ccdf-41e7-9166-77c9f790adf1" providerId="ADAL" clId="{B756DFEF-EA1B-4843-92EB-6E1F78EED4EF}" dt="2023-09-15T16:44:24.936" v="621" actId="478"/>
          <pc:sldLayoutMkLst>
            <pc:docMk/>
            <pc:sldMasterMk cId="1427226242" sldId="2147483660"/>
            <pc:sldLayoutMk cId="1095856025" sldId="2147483661"/>
          </pc:sldLayoutMkLst>
          <pc:spChg chg="del mod">
            <ac:chgData name="Billy Clouse" userId="803f707c-ccdf-41e7-9166-77c9f790adf1" providerId="ADAL" clId="{B756DFEF-EA1B-4843-92EB-6E1F78EED4EF}" dt="2023-09-15T16:44:24.936" v="621" actId="478"/>
            <ac:spMkLst>
              <pc:docMk/>
              <pc:sldMasterMk cId="1427226242" sldId="2147483660"/>
              <pc:sldLayoutMk cId="1095856025" sldId="2147483661"/>
              <ac:spMk id="6" creationId="{00000000-0000-0000-0000-000000000000}"/>
            </ac:spMkLst>
          </pc:spChg>
        </pc:sldLayoutChg>
        <pc:sldLayoutChg chg="delSp mod">
          <pc:chgData name="Billy Clouse" userId="803f707c-ccdf-41e7-9166-77c9f790adf1" providerId="ADAL" clId="{B756DFEF-EA1B-4843-92EB-6E1F78EED4EF}" dt="2023-09-15T16:44:27.440" v="622" actId="478"/>
          <pc:sldLayoutMkLst>
            <pc:docMk/>
            <pc:sldMasterMk cId="1427226242" sldId="2147483660"/>
            <pc:sldLayoutMk cId="1935000013" sldId="2147483662"/>
          </pc:sldLayoutMkLst>
          <pc:spChg chg="del">
            <ac:chgData name="Billy Clouse" userId="803f707c-ccdf-41e7-9166-77c9f790adf1" providerId="ADAL" clId="{B756DFEF-EA1B-4843-92EB-6E1F78EED4EF}" dt="2023-09-15T16:44:27.440" v="622" actId="478"/>
            <ac:spMkLst>
              <pc:docMk/>
              <pc:sldMasterMk cId="1427226242" sldId="2147483660"/>
              <pc:sldLayoutMk cId="1935000013" sldId="2147483662"/>
              <ac:spMk id="6" creationId="{00000000-0000-0000-0000-000000000000}"/>
            </ac:spMkLst>
          </pc:spChg>
        </pc:sldLayoutChg>
        <pc:sldLayoutChg chg="delSp mod">
          <pc:chgData name="Billy Clouse" userId="803f707c-ccdf-41e7-9166-77c9f790adf1" providerId="ADAL" clId="{B756DFEF-EA1B-4843-92EB-6E1F78EED4EF}" dt="2023-09-15T16:44:29.558" v="623" actId="478"/>
          <pc:sldLayoutMkLst>
            <pc:docMk/>
            <pc:sldMasterMk cId="1427226242" sldId="2147483660"/>
            <pc:sldLayoutMk cId="3151453506" sldId="2147483663"/>
          </pc:sldLayoutMkLst>
          <pc:spChg chg="del">
            <ac:chgData name="Billy Clouse" userId="803f707c-ccdf-41e7-9166-77c9f790adf1" providerId="ADAL" clId="{B756DFEF-EA1B-4843-92EB-6E1F78EED4EF}" dt="2023-09-15T16:44:29.558" v="623" actId="478"/>
            <ac:spMkLst>
              <pc:docMk/>
              <pc:sldMasterMk cId="1427226242" sldId="2147483660"/>
              <pc:sldLayoutMk cId="3151453506" sldId="2147483663"/>
              <ac:spMk id="6" creationId="{00000000-0000-0000-0000-000000000000}"/>
            </ac:spMkLst>
          </pc:spChg>
        </pc:sldLayoutChg>
        <pc:sldLayoutChg chg="delSp mod">
          <pc:chgData name="Billy Clouse" userId="803f707c-ccdf-41e7-9166-77c9f790adf1" providerId="ADAL" clId="{B756DFEF-EA1B-4843-92EB-6E1F78EED4EF}" dt="2023-09-15T16:44:31.594" v="624" actId="478"/>
          <pc:sldLayoutMkLst>
            <pc:docMk/>
            <pc:sldMasterMk cId="1427226242" sldId="2147483660"/>
            <pc:sldLayoutMk cId="2103179403" sldId="2147483664"/>
          </pc:sldLayoutMkLst>
          <pc:spChg chg="del">
            <ac:chgData name="Billy Clouse" userId="803f707c-ccdf-41e7-9166-77c9f790adf1" providerId="ADAL" clId="{B756DFEF-EA1B-4843-92EB-6E1F78EED4EF}" dt="2023-09-15T16:44:31.594" v="624" actId="478"/>
            <ac:spMkLst>
              <pc:docMk/>
              <pc:sldMasterMk cId="1427226242" sldId="2147483660"/>
              <pc:sldLayoutMk cId="2103179403" sldId="2147483664"/>
              <ac:spMk id="7" creationId="{00000000-0000-0000-0000-000000000000}"/>
            </ac:spMkLst>
          </pc:spChg>
        </pc:sldLayoutChg>
        <pc:sldLayoutChg chg="delSp mod">
          <pc:chgData name="Billy Clouse" userId="803f707c-ccdf-41e7-9166-77c9f790adf1" providerId="ADAL" clId="{B756DFEF-EA1B-4843-92EB-6E1F78EED4EF}" dt="2023-09-15T16:44:33.856" v="625" actId="478"/>
          <pc:sldLayoutMkLst>
            <pc:docMk/>
            <pc:sldMasterMk cId="1427226242" sldId="2147483660"/>
            <pc:sldLayoutMk cId="2376204338" sldId="2147483665"/>
          </pc:sldLayoutMkLst>
          <pc:spChg chg="del">
            <ac:chgData name="Billy Clouse" userId="803f707c-ccdf-41e7-9166-77c9f790adf1" providerId="ADAL" clId="{B756DFEF-EA1B-4843-92EB-6E1F78EED4EF}" dt="2023-09-15T16:44:33.856" v="625" actId="478"/>
            <ac:spMkLst>
              <pc:docMk/>
              <pc:sldMasterMk cId="1427226242" sldId="2147483660"/>
              <pc:sldLayoutMk cId="2376204338" sldId="2147483665"/>
              <ac:spMk id="9" creationId="{00000000-0000-0000-0000-000000000000}"/>
            </ac:spMkLst>
          </pc:spChg>
        </pc:sldLayoutChg>
        <pc:sldLayoutChg chg="delSp mod">
          <pc:chgData name="Billy Clouse" userId="803f707c-ccdf-41e7-9166-77c9f790adf1" providerId="ADAL" clId="{B756DFEF-EA1B-4843-92EB-6E1F78EED4EF}" dt="2023-09-15T16:44:36.406" v="626" actId="478"/>
          <pc:sldLayoutMkLst>
            <pc:docMk/>
            <pc:sldMasterMk cId="1427226242" sldId="2147483660"/>
            <pc:sldLayoutMk cId="1662145852" sldId="2147483666"/>
          </pc:sldLayoutMkLst>
          <pc:spChg chg="del">
            <ac:chgData name="Billy Clouse" userId="803f707c-ccdf-41e7-9166-77c9f790adf1" providerId="ADAL" clId="{B756DFEF-EA1B-4843-92EB-6E1F78EED4EF}" dt="2023-09-15T16:44:36.406" v="626" actId="478"/>
            <ac:spMkLst>
              <pc:docMk/>
              <pc:sldMasterMk cId="1427226242" sldId="2147483660"/>
              <pc:sldLayoutMk cId="1662145852" sldId="2147483666"/>
              <ac:spMk id="5" creationId="{00000000-0000-0000-0000-000000000000}"/>
            </ac:spMkLst>
          </pc:spChg>
        </pc:sldLayoutChg>
        <pc:sldLayoutChg chg="delSp mod">
          <pc:chgData name="Billy Clouse" userId="803f707c-ccdf-41e7-9166-77c9f790adf1" providerId="ADAL" clId="{B756DFEF-EA1B-4843-92EB-6E1F78EED4EF}" dt="2023-09-15T16:44:38.260" v="627" actId="478"/>
          <pc:sldLayoutMkLst>
            <pc:docMk/>
            <pc:sldMasterMk cId="1427226242" sldId="2147483660"/>
            <pc:sldLayoutMk cId="1646758802" sldId="2147483667"/>
          </pc:sldLayoutMkLst>
          <pc:spChg chg="del">
            <ac:chgData name="Billy Clouse" userId="803f707c-ccdf-41e7-9166-77c9f790adf1" providerId="ADAL" clId="{B756DFEF-EA1B-4843-92EB-6E1F78EED4EF}" dt="2023-09-15T16:44:38.260" v="627" actId="478"/>
            <ac:spMkLst>
              <pc:docMk/>
              <pc:sldMasterMk cId="1427226242" sldId="2147483660"/>
              <pc:sldLayoutMk cId="1646758802" sldId="2147483667"/>
              <ac:spMk id="4" creationId="{00000000-0000-0000-0000-000000000000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BA-E149-B3D2-3F5CE15FB7D0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BA-E149-B3D2-3F5CE15FB7D0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EBA-E149-B3D2-3F5CE15FB7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FF2-D14C-8B50-497F1A46F348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FF2-D14C-8B50-497F1A46F348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F2-D14C-8B50-497F1A46F3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C26-2346-867A-A0A726FB1CA3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C26-2346-867A-A0A726FB1CA3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26-2346-867A-A0A726FB1C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2F0-9549-82BD-656C3520D408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2F0-9549-82BD-656C3520D408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2F0-9549-82BD-656C3520D4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2-6C48-9F2A-67EF68D69A86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2-6C48-9F2A-67EF68D69A86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0A2-6C48-9F2A-67EF68D69A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C84-A447-AF3B-EE9EC3275063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C84-A447-AF3B-EE9EC3275063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84-A447-AF3B-EE9EC32750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5400" b="1" i="0" u="none" strike="noStrike" kern="1200" spc="0" baseline="0">
              <a:solidFill>
                <a:srgbClr val="245D38"/>
              </a:solidFill>
              <a:latin typeface="Rajdhani" panose="02000000000000000000" pitchFamily="2" charset="77"/>
              <a:ea typeface="+mn-ea"/>
              <a:cs typeface="Rajdhani" panose="02000000000000000000" pitchFamily="2" charset="77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45D3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430</c:v>
                </c:pt>
                <c:pt idx="1">
                  <c:v>250</c:v>
                </c:pt>
                <c:pt idx="2">
                  <c:v>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3B-294B-8CDA-78753F8A8A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3844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240</c:v>
                </c:pt>
                <c:pt idx="1">
                  <c:v>440</c:v>
                </c:pt>
                <c:pt idx="2">
                  <c:v>280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3B-294B-8CDA-78753F8A8A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200</c:v>
                </c:pt>
                <c:pt idx="1">
                  <c:v>200</c:v>
                </c:pt>
                <c:pt idx="2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3B-294B-8CDA-78753F8A8A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97177216"/>
        <c:axId val="1354373807"/>
      </c:barChart>
      <c:catAx>
        <c:axId val="99717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ajdhani" panose="02000000000000000000" pitchFamily="2" charset="77"/>
                <a:ea typeface="+mn-ea"/>
                <a:cs typeface="Rajdhani" panose="02000000000000000000" pitchFamily="2" charset="77"/>
              </a:defRPr>
            </a:pPr>
            <a:endParaRPr lang="en-US"/>
          </a:p>
        </c:txPr>
        <c:crossAx val="1354373807"/>
        <c:crosses val="autoZero"/>
        <c:auto val="1"/>
        <c:lblAlgn val="ctr"/>
        <c:lblOffset val="100"/>
        <c:noMultiLvlLbl val="0"/>
      </c:catAx>
      <c:valAx>
        <c:axId val="13543738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ajdhani" panose="02000000000000000000" pitchFamily="2" charset="77"/>
                <a:ea typeface="+mn-ea"/>
                <a:cs typeface="Rajdhani" panose="02000000000000000000" pitchFamily="2" charset="77"/>
              </a:defRPr>
            </a:pPr>
            <a:endParaRPr lang="en-US"/>
          </a:p>
        </c:txPr>
        <c:crossAx val="99717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ajdhani" panose="02000000000000000000" pitchFamily="2" charset="77"/>
              <a:ea typeface="+mn-ea"/>
              <a:cs typeface="Rajdhani" panose="02000000000000000000" pitchFamily="2" charset="77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BCBDD-1EFD-5142-9271-4DF9C170274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F64956-434B-DF4B-9BFB-B06FAC039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14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UVU Icons can be found at: https://</a:t>
            </a:r>
            <a:r>
              <a:rPr lang="en-US" dirty="0" err="1"/>
              <a:t>www.uvu.edu</a:t>
            </a:r>
            <a:r>
              <a:rPr lang="en-US" dirty="0"/>
              <a:t>/marketing/create/#icons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F64956-434B-DF4B-9BFB-B06FAC039CF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47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UVU Icons can be found at: https://</a:t>
            </a:r>
            <a:r>
              <a:rPr lang="en-US" dirty="0" err="1"/>
              <a:t>www.uvu.edu</a:t>
            </a:r>
            <a:r>
              <a:rPr lang="en-US" dirty="0"/>
              <a:t>/marketing/create/#icons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F64956-434B-DF4B-9BFB-B06FAC039CF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78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UVU Icons can be found at: https://</a:t>
            </a:r>
            <a:r>
              <a:rPr lang="en-US" dirty="0" err="1"/>
              <a:t>www.uvu.edu</a:t>
            </a:r>
            <a:r>
              <a:rPr lang="en-US" dirty="0"/>
              <a:t>/marketing/create/#icons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F64956-434B-DF4B-9BFB-B06FAC039CF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517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UVU Icons can be found at: https://</a:t>
            </a:r>
            <a:r>
              <a:rPr lang="en-US" dirty="0" err="1"/>
              <a:t>www.uvu.edu</a:t>
            </a:r>
            <a:r>
              <a:rPr lang="en-US" dirty="0"/>
              <a:t>/marketing/create/#icons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F64956-434B-DF4B-9BFB-B06FAC039CF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015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56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78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49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00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53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79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04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45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5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231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16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PT Serif" panose="020A0603040505020204" pitchFamily="18" charset="77"/>
              </a:defRPr>
            </a:lvl1pPr>
          </a:lstStyle>
          <a:p>
            <a:fld id="{15D01AB5-4DDF-3846-8741-7CA8263FC2D6}" type="datetimeFigureOut">
              <a:rPr lang="en-US" smtClean="0"/>
              <a:pPr/>
              <a:t>9/25/23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PT Serif" panose="020A0603040505020204" pitchFamily="18" charset="77"/>
              </a:defRPr>
            </a:lvl1pPr>
          </a:lstStyle>
          <a:p>
            <a:endParaRPr lang="en-US" dirty="0"/>
          </a:p>
        </p:txBody>
      </p:sp>
      <p:pic>
        <p:nvPicPr>
          <p:cNvPr id="7" name="Picture 6" descr="A green and black logo&#10;&#10;Description automatically generated">
            <a:extLst>
              <a:ext uri="{FF2B5EF4-FFF2-40B4-BE49-F238E27FC236}">
                <a16:creationId xmlns:a16="http://schemas.microsoft.com/office/drawing/2014/main" id="{DDEB7FF6-EE34-8F0A-DC37-4D014866C02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876300" cy="13716000"/>
          </a:xfrm>
          <a:prstGeom prst="rect">
            <a:avLst/>
          </a:prstGeom>
        </p:spPr>
      </p:pic>
      <p:pic>
        <p:nvPicPr>
          <p:cNvPr id="8" name="Picture 7" descr="A white letter v on a black background&#10;&#10;Description automatically generated">
            <a:extLst>
              <a:ext uri="{FF2B5EF4-FFF2-40B4-BE49-F238E27FC236}">
                <a16:creationId xmlns:a16="http://schemas.microsoft.com/office/drawing/2014/main" id="{B67296F6-7D04-EB7C-77F7-762CA17ADDB2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07094" y="12931003"/>
            <a:ext cx="1515634" cy="45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226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b="1" i="0" kern="1200">
          <a:solidFill>
            <a:schemeClr val="tx1"/>
          </a:solidFill>
          <a:latin typeface="Rajdhani SemiBold" panose="02000000000000000000" pitchFamily="2" charset="77"/>
          <a:ea typeface="+mj-ea"/>
          <a:cs typeface="Rajdhani SemiBold" panose="02000000000000000000" pitchFamily="2" charset="77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PT Serif" panose="020A0603040505020204" pitchFamily="18" charset="77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PT Serif" panose="020A0603040505020204" pitchFamily="18" charset="77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PT Serif" panose="020A0603040505020204" pitchFamily="18" charset="77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PT Serif" panose="020A0603040505020204" pitchFamily="18" charset="77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PT Serif" panose="020A0603040505020204" pitchFamily="18" charset="77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2F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>
            <a:extLst>
              <a:ext uri="{FF2B5EF4-FFF2-40B4-BE49-F238E27FC236}">
                <a16:creationId xmlns:a16="http://schemas.microsoft.com/office/drawing/2014/main" id="{9A4B9EF7-62EE-E6F4-5812-FBDC6A0D9E9F}"/>
              </a:ext>
            </a:extLst>
          </p:cNvPr>
          <p:cNvSpPr txBox="1"/>
          <p:nvPr/>
        </p:nvSpPr>
        <p:spPr>
          <a:xfrm>
            <a:off x="5670273" y="5971605"/>
            <a:ext cx="13056566" cy="1772791"/>
          </a:xfrm>
          <a:prstGeom prst="rect">
            <a:avLst/>
          </a:prstGeom>
          <a:ln w="12700">
            <a:miter lim="400000"/>
          </a:ln>
          <a:effectLst>
            <a:softEdge rad="0"/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algn="ctr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9600" b="1" spc="300" dirty="0">
                <a:solidFill>
                  <a:schemeClr val="bg1"/>
                </a:solidFill>
                <a:effectLst/>
                <a:latin typeface="Rajdhani" panose="02000000000000000000" pitchFamily="2" charset="77"/>
                <a:cs typeface="Rajdhani" panose="02000000000000000000" pitchFamily="2" charset="77"/>
              </a:rPr>
              <a:t>Slide Title Goes Here</a:t>
            </a:r>
          </a:p>
        </p:txBody>
      </p:sp>
      <p:pic>
        <p:nvPicPr>
          <p:cNvPr id="3" name="Picture 2" descr="A white letter v on a black background&#10;&#10;Description automatically generated">
            <a:extLst>
              <a:ext uri="{FF2B5EF4-FFF2-40B4-BE49-F238E27FC236}">
                <a16:creationId xmlns:a16="http://schemas.microsoft.com/office/drawing/2014/main" id="{A64AAEB3-D911-826A-39C8-24EDC17C50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07094" y="12931003"/>
            <a:ext cx="1515634" cy="45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72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9">
            <a:extLst>
              <a:ext uri="{FF2B5EF4-FFF2-40B4-BE49-F238E27FC236}">
                <a16:creationId xmlns:a16="http://schemas.microsoft.com/office/drawing/2014/main" id="{10DDCC2C-979F-8788-BD3B-9B129963D030}"/>
              </a:ext>
            </a:extLst>
          </p:cNvPr>
          <p:cNvSpPr txBox="1"/>
          <p:nvPr/>
        </p:nvSpPr>
        <p:spPr>
          <a:xfrm>
            <a:off x="1726758" y="5771232"/>
            <a:ext cx="13735879" cy="4986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t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  <a:p>
            <a:pPr marL="914400" lvl="1" indent="-457200" defTabSz="685800">
              <a:lnSpc>
                <a:spcPct val="120000"/>
              </a:lnSpc>
              <a:spcAft>
                <a:spcPts val="3600"/>
              </a:spcAft>
              <a:buFont typeface="Arial" panose="020B0604020202020204" pitchFamily="34" charset="0"/>
              <a:buChar char="•"/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 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  <a:p>
            <a:pPr marL="914400" lvl="1" indent="-457200" defTabSz="685800">
              <a:lnSpc>
                <a:spcPct val="120000"/>
              </a:lnSpc>
              <a:spcAft>
                <a:spcPts val="3600"/>
              </a:spcAft>
              <a:buFont typeface="Arial" panose="020B0604020202020204" pitchFamily="34" charset="0"/>
              <a:buChar char="•"/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  <a:p>
            <a:pPr marL="914400" lvl="1" indent="-457200" defTabSz="685800">
              <a:lnSpc>
                <a:spcPct val="120000"/>
              </a:lnSpc>
              <a:spcAft>
                <a:spcPts val="3600"/>
              </a:spcAft>
              <a:buFont typeface="Arial" panose="020B0604020202020204" pitchFamily="34" charset="0"/>
              <a:buChar char="•"/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  <p:pic>
        <p:nvPicPr>
          <p:cNvPr id="6" name="Picture 5" descr="Historic black and white photo of a walkway on UVSC campus, surrounded by trees.">
            <a:extLst>
              <a:ext uri="{FF2B5EF4-FFF2-40B4-BE49-F238E27FC236}">
                <a16:creationId xmlns:a16="http://schemas.microsoft.com/office/drawing/2014/main" id="{48701ECF-A5A8-D5B6-5A2D-1A12E19C6D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241" y="1"/>
            <a:ext cx="11755380" cy="4571999"/>
          </a:xfrm>
          <a:prstGeom prst="rect">
            <a:avLst/>
          </a:prstGeom>
        </p:spPr>
      </p:pic>
      <p:pic>
        <p:nvPicPr>
          <p:cNvPr id="7" name="Picture 6" descr="Students walk outdoors on UVU campus, taking stairs up the hill to their classes.">
            <a:extLst>
              <a:ext uri="{FF2B5EF4-FFF2-40B4-BE49-F238E27FC236}">
                <a16:creationId xmlns:a16="http://schemas.microsoft.com/office/drawing/2014/main" id="{B223FB45-8632-E4FC-1AE1-46656BE801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8621" y="1"/>
            <a:ext cx="11755380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53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9">
            <a:extLst>
              <a:ext uri="{FF2B5EF4-FFF2-40B4-BE49-F238E27FC236}">
                <a16:creationId xmlns:a16="http://schemas.microsoft.com/office/drawing/2014/main" id="{DC43A9D5-5183-91AD-FF5A-1C6F90AB9E86}"/>
              </a:ext>
            </a:extLst>
          </p:cNvPr>
          <p:cNvSpPr txBox="1"/>
          <p:nvPr/>
        </p:nvSpPr>
        <p:spPr>
          <a:xfrm>
            <a:off x="1950718" y="4399088"/>
            <a:ext cx="7927974" cy="35462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 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dolor.</a:t>
            </a:r>
          </a:p>
        </p:txBody>
      </p:sp>
      <p:pic>
        <p:nvPicPr>
          <p:cNvPr id="7" name="Picture 6" descr="A historic black and white photo of a UTC instructor teaching a group of 11 students how to fix an engine.">
            <a:extLst>
              <a:ext uri="{FF2B5EF4-FFF2-40B4-BE49-F238E27FC236}">
                <a16:creationId xmlns:a16="http://schemas.microsoft.com/office/drawing/2014/main" id="{0AE886BA-369F-F8C5-82A9-FED33777A8E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8001" y="0"/>
            <a:ext cx="12344400" cy="1234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152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historic black and white photo of the UTC building in provo.">
            <a:extLst>
              <a:ext uri="{FF2B5EF4-FFF2-40B4-BE49-F238E27FC236}">
                <a16:creationId xmlns:a16="http://schemas.microsoft.com/office/drawing/2014/main" id="{48701ECF-A5A8-D5B6-5A2D-1A12E19C6D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241" y="1"/>
            <a:ext cx="11755380" cy="4571999"/>
          </a:xfrm>
          <a:prstGeom prst="rect">
            <a:avLst/>
          </a:prstGeom>
        </p:spPr>
      </p:pic>
      <p:pic>
        <p:nvPicPr>
          <p:cNvPr id="7" name="Picture 6" descr="A landscape shot of UVU campus featuring the classroom building, library, and Mt. Timpanogos.">
            <a:extLst>
              <a:ext uri="{FF2B5EF4-FFF2-40B4-BE49-F238E27FC236}">
                <a16:creationId xmlns:a16="http://schemas.microsoft.com/office/drawing/2014/main" id="{B223FB45-8632-E4FC-1AE1-46656BE801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8621" y="1"/>
            <a:ext cx="11755380" cy="4571999"/>
          </a:xfrm>
          <a:prstGeom prst="rect">
            <a:avLst/>
          </a:prstGeom>
        </p:spPr>
      </p:pic>
      <p:graphicFrame>
        <p:nvGraphicFramePr>
          <p:cNvPr id="14" name="Chart 13" descr="Bar graph chart">
            <a:extLst>
              <a:ext uri="{FF2B5EF4-FFF2-40B4-BE49-F238E27FC236}">
                <a16:creationId xmlns:a16="http://schemas.microsoft.com/office/drawing/2014/main" id="{9F82580A-E521-395B-64AF-1E788344E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631070"/>
              </p:ext>
            </p:extLst>
          </p:nvPr>
        </p:nvGraphicFramePr>
        <p:xfrm>
          <a:off x="2507776" y="5090160"/>
          <a:ext cx="19365275" cy="7187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11725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men in overalls posing for a photo&#10;&#10;Description automatically generated">
            <a:extLst>
              <a:ext uri="{FF2B5EF4-FFF2-40B4-BE49-F238E27FC236}">
                <a16:creationId xmlns:a16="http://schemas.microsoft.com/office/drawing/2014/main" id="{C2B387EE-1A02-DC7F-D745-CD786AB219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300" y="0"/>
            <a:ext cx="23510874" cy="13716000"/>
          </a:xfrm>
          <a:prstGeom prst="rect">
            <a:avLst/>
          </a:prstGeom>
        </p:spPr>
      </p:pic>
      <p:pic>
        <p:nvPicPr>
          <p:cNvPr id="4" name="Picture 3" descr="A white letter v on a black background&#10;&#10;Description automatically generated">
            <a:extLst>
              <a:ext uri="{FF2B5EF4-FFF2-40B4-BE49-F238E27FC236}">
                <a16:creationId xmlns:a16="http://schemas.microsoft.com/office/drawing/2014/main" id="{FD7650DF-3B42-2038-59DA-2C3BD1C7E9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07094" y="12931003"/>
            <a:ext cx="1515634" cy="450467"/>
          </a:xfrm>
          <a:prstGeom prst="rect">
            <a:avLst/>
          </a:prstGeom>
        </p:spPr>
      </p:pic>
      <p:sp>
        <p:nvSpPr>
          <p:cNvPr id="7" name="TextBox 9">
            <a:extLst>
              <a:ext uri="{FF2B5EF4-FFF2-40B4-BE49-F238E27FC236}">
                <a16:creationId xmlns:a16="http://schemas.microsoft.com/office/drawing/2014/main" id="{A67BF53A-CC10-F103-FA67-22F674EEEE53}"/>
              </a:ext>
            </a:extLst>
          </p:cNvPr>
          <p:cNvSpPr txBox="1"/>
          <p:nvPr/>
        </p:nvSpPr>
        <p:spPr>
          <a:xfrm>
            <a:off x="1409698" y="11853311"/>
            <a:ext cx="13056566" cy="1375759"/>
          </a:xfrm>
          <a:prstGeom prst="rect">
            <a:avLst/>
          </a:prstGeom>
          <a:ln w="12700">
            <a:miter lim="400000"/>
          </a:ln>
          <a:effectLst>
            <a:softEdge rad="0"/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7200" b="1" spc="300" dirty="0">
                <a:solidFill>
                  <a:schemeClr val="bg1"/>
                </a:solidFill>
                <a:effectLst>
                  <a:glow rad="105395">
                    <a:schemeClr val="tx1">
                      <a:alpha val="19000"/>
                    </a:schemeClr>
                  </a:glow>
                </a:effectLst>
                <a:latin typeface="Rajdhani" panose="02000000000000000000" pitchFamily="2" charset="77"/>
                <a:cs typeface="Rajdhani" panose="02000000000000000000" pitchFamily="2" charset="77"/>
              </a:rPr>
              <a:t>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64661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019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working in a factory&#10;&#10;Description automatically generated">
            <a:extLst>
              <a:ext uri="{FF2B5EF4-FFF2-40B4-BE49-F238E27FC236}">
                <a16:creationId xmlns:a16="http://schemas.microsoft.com/office/drawing/2014/main" id="{2A6C4C61-E170-FE86-45AD-C1BBBD5223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29" t="21978" r="3615" b="10933"/>
          <a:stretch/>
        </p:blipFill>
        <p:spPr>
          <a:xfrm>
            <a:off x="876299" y="0"/>
            <a:ext cx="23755351" cy="13716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2D887BE-21CA-BB7F-EE4D-D84B6A635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799766" y="0"/>
            <a:ext cx="7215809" cy="13716000"/>
          </a:xfrm>
          <a:prstGeom prst="rect">
            <a:avLst/>
          </a:prstGeom>
          <a:solidFill>
            <a:srgbClr val="132F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" name="Chart 24" descr="Donut chart">
            <a:extLst>
              <a:ext uri="{FF2B5EF4-FFF2-40B4-BE49-F238E27FC236}">
                <a16:creationId xmlns:a16="http://schemas.microsoft.com/office/drawing/2014/main" id="{DF963481-2807-AE89-F66E-5063A30085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8830205"/>
              </p:ext>
            </p:extLst>
          </p:nvPr>
        </p:nvGraphicFramePr>
        <p:xfrm>
          <a:off x="16038359" y="4348519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43%">
            <a:extLst>
              <a:ext uri="{FF2B5EF4-FFF2-40B4-BE49-F238E27FC236}">
                <a16:creationId xmlns:a16="http://schemas.microsoft.com/office/drawing/2014/main" id="{543633BD-A9F6-55C4-F3BB-E6AE36D206CF}"/>
              </a:ext>
            </a:extLst>
          </p:cNvPr>
          <p:cNvSpPr txBox="1"/>
          <p:nvPr/>
        </p:nvSpPr>
        <p:spPr>
          <a:xfrm>
            <a:off x="16356872" y="4870181"/>
            <a:ext cx="1115477" cy="647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2800" dirty="0">
                <a:solidFill>
                  <a:srgbClr val="FFFFFF"/>
                </a:solidFill>
              </a:rPr>
              <a:t>48</a:t>
            </a:r>
            <a:r>
              <a:rPr sz="2800" dirty="0">
                <a:solidFill>
                  <a:srgbClr val="FFFFFF"/>
                </a:solidFill>
              </a:rPr>
              <a:t>%</a:t>
            </a:r>
          </a:p>
        </p:txBody>
      </p:sp>
      <p:sp>
        <p:nvSpPr>
          <p:cNvPr id="27" name="TextBox 9">
            <a:extLst>
              <a:ext uri="{FF2B5EF4-FFF2-40B4-BE49-F238E27FC236}">
                <a16:creationId xmlns:a16="http://schemas.microsoft.com/office/drawing/2014/main" id="{7C56F19F-3758-B2A1-851E-39278A6CFF96}"/>
              </a:ext>
            </a:extLst>
          </p:cNvPr>
          <p:cNvSpPr txBox="1"/>
          <p:nvPr/>
        </p:nvSpPr>
        <p:spPr>
          <a:xfrm>
            <a:off x="18031227" y="4344301"/>
            <a:ext cx="4298548" cy="1699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Elit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eiusmod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thorem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esse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nostrud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A564541E-5621-D921-CA01-926C161E7C73}"/>
              </a:ext>
            </a:extLst>
          </p:cNvPr>
          <p:cNvSpPr txBox="1"/>
          <p:nvPr/>
        </p:nvSpPr>
        <p:spPr>
          <a:xfrm>
            <a:off x="18031227" y="6578700"/>
            <a:ext cx="4298548" cy="1699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Elit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eiusmod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thorem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esse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nostrud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29" name="TextBox 9">
            <a:extLst>
              <a:ext uri="{FF2B5EF4-FFF2-40B4-BE49-F238E27FC236}">
                <a16:creationId xmlns:a16="http://schemas.microsoft.com/office/drawing/2014/main" id="{29B3ADFE-8284-56BB-5554-7826C03B70E4}"/>
              </a:ext>
            </a:extLst>
          </p:cNvPr>
          <p:cNvSpPr txBox="1"/>
          <p:nvPr/>
        </p:nvSpPr>
        <p:spPr>
          <a:xfrm>
            <a:off x="18031227" y="8813101"/>
            <a:ext cx="4298548" cy="1699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Elit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eiusmod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thorem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esse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PT Serif" panose="020A0603040505020204" pitchFamily="18" charset="77"/>
              </a:rPr>
              <a:t>nostrud</a:t>
            </a:r>
            <a:r>
              <a:rPr lang="en-US" sz="2800" dirty="0">
                <a:solidFill>
                  <a:schemeClr val="bg1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31" name="TextBox 9">
            <a:extLst>
              <a:ext uri="{FF2B5EF4-FFF2-40B4-BE49-F238E27FC236}">
                <a16:creationId xmlns:a16="http://schemas.microsoft.com/office/drawing/2014/main" id="{26E62572-4979-CD8F-8519-27E9268857AD}"/>
              </a:ext>
            </a:extLst>
          </p:cNvPr>
          <p:cNvSpPr txBox="1"/>
          <p:nvPr/>
        </p:nvSpPr>
        <p:spPr>
          <a:xfrm>
            <a:off x="16485566" y="3203269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chemeClr val="bg1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graphicFrame>
        <p:nvGraphicFramePr>
          <p:cNvPr id="37" name="Chart 36" descr="Donut chart">
            <a:extLst>
              <a:ext uri="{FF2B5EF4-FFF2-40B4-BE49-F238E27FC236}">
                <a16:creationId xmlns:a16="http://schemas.microsoft.com/office/drawing/2014/main" id="{5A89A930-AEFE-11E0-4681-A4E10B882B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9692253"/>
              </p:ext>
            </p:extLst>
          </p:nvPr>
        </p:nvGraphicFramePr>
        <p:xfrm>
          <a:off x="16038359" y="6575519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8" name="43%">
            <a:extLst>
              <a:ext uri="{FF2B5EF4-FFF2-40B4-BE49-F238E27FC236}">
                <a16:creationId xmlns:a16="http://schemas.microsoft.com/office/drawing/2014/main" id="{DBFED9DE-0FB8-597D-29B4-7B7511A125D3}"/>
              </a:ext>
            </a:extLst>
          </p:cNvPr>
          <p:cNvSpPr txBox="1"/>
          <p:nvPr/>
        </p:nvSpPr>
        <p:spPr>
          <a:xfrm>
            <a:off x="16356872" y="7097181"/>
            <a:ext cx="1115477" cy="647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2800" dirty="0">
                <a:solidFill>
                  <a:srgbClr val="FFFFFF"/>
                </a:solidFill>
              </a:rPr>
              <a:t>70</a:t>
            </a:r>
            <a:r>
              <a:rPr sz="2800" dirty="0">
                <a:solidFill>
                  <a:srgbClr val="FFFFFF"/>
                </a:solidFill>
              </a:rPr>
              <a:t>%</a:t>
            </a:r>
          </a:p>
        </p:txBody>
      </p:sp>
      <p:graphicFrame>
        <p:nvGraphicFramePr>
          <p:cNvPr id="40" name="Chart 39" descr="Donut chart">
            <a:extLst>
              <a:ext uri="{FF2B5EF4-FFF2-40B4-BE49-F238E27FC236}">
                <a16:creationId xmlns:a16="http://schemas.microsoft.com/office/drawing/2014/main" id="{C19C73AD-F349-EB1A-F8B6-9C697D15D4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6037833"/>
              </p:ext>
            </p:extLst>
          </p:nvPr>
        </p:nvGraphicFramePr>
        <p:xfrm>
          <a:off x="16038358" y="8802519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1" name="43%">
            <a:extLst>
              <a:ext uri="{FF2B5EF4-FFF2-40B4-BE49-F238E27FC236}">
                <a16:creationId xmlns:a16="http://schemas.microsoft.com/office/drawing/2014/main" id="{ABEEDAB2-1171-59E4-9365-F515B6B9CCE1}"/>
              </a:ext>
            </a:extLst>
          </p:cNvPr>
          <p:cNvSpPr txBox="1"/>
          <p:nvPr/>
        </p:nvSpPr>
        <p:spPr>
          <a:xfrm>
            <a:off x="16356871" y="9324181"/>
            <a:ext cx="1115477" cy="647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2800" dirty="0">
                <a:solidFill>
                  <a:srgbClr val="FFFFFF"/>
                </a:solidFill>
              </a:rPr>
              <a:t>92</a:t>
            </a:r>
            <a:r>
              <a:rPr sz="2800" dirty="0">
                <a:solidFill>
                  <a:srgbClr val="FFFFFF"/>
                </a:solidFill>
              </a:rPr>
              <a:t>%</a:t>
            </a:r>
          </a:p>
        </p:txBody>
      </p:sp>
      <p:pic>
        <p:nvPicPr>
          <p:cNvPr id="3" name="Picture 2" descr="A white letter v on a black background&#10;&#10;Description automatically generated">
            <a:extLst>
              <a:ext uri="{FF2B5EF4-FFF2-40B4-BE49-F238E27FC236}">
                <a16:creationId xmlns:a16="http://schemas.microsoft.com/office/drawing/2014/main" id="{06F9B288-58E1-9488-BB39-19AC7AADFFC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9853" y="12931003"/>
            <a:ext cx="1515634" cy="45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90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nurse taking a blood pressure of a patient&#10;&#10;Description automatically generated">
            <a:extLst>
              <a:ext uri="{FF2B5EF4-FFF2-40B4-BE49-F238E27FC236}">
                <a16:creationId xmlns:a16="http://schemas.microsoft.com/office/drawing/2014/main" id="{5DBE7417-470F-DA1F-0D38-C2EBD2AE50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302" y="0"/>
            <a:ext cx="23510873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F241C79-12FB-DD08-8F94-9A16177C6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799766" y="0"/>
            <a:ext cx="7215809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6D0D24A6-9249-EFE1-0BB0-60658B6EDD82}"/>
              </a:ext>
            </a:extLst>
          </p:cNvPr>
          <p:cNvSpPr txBox="1"/>
          <p:nvPr/>
        </p:nvSpPr>
        <p:spPr>
          <a:xfrm>
            <a:off x="16485566" y="3784852"/>
            <a:ext cx="5844209" cy="61462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rgbClr val="245D38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endParaRPr lang="en-US" sz="2800" dirty="0">
              <a:solidFill>
                <a:srgbClr val="245D38"/>
              </a:solidFill>
              <a:latin typeface="PT Serif" panose="020A0603040505020204" pitchFamily="18" charset="77"/>
            </a:endParaRP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Elit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eiusmod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thorem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,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esse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nostrud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.</a:t>
            </a: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endParaRPr lang="en-US" sz="2800" dirty="0">
              <a:solidFill>
                <a:srgbClr val="245D38"/>
              </a:solidFill>
              <a:latin typeface="PT Serif" panose="020A0603040505020204" pitchFamily="18" charset="77"/>
            </a:endParaRP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Elit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eiusmod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thorem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,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esse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nostrud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.</a:t>
            </a: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endParaRPr lang="en-US" sz="2800" dirty="0">
              <a:solidFill>
                <a:srgbClr val="245D38"/>
              </a:solidFill>
              <a:latin typeface="PT Serif" panose="020A0603040505020204" pitchFamily="18" charset="77"/>
            </a:endParaRP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endParaRPr lang="en-US" sz="2800" dirty="0">
              <a:solidFill>
                <a:srgbClr val="245D38"/>
              </a:solidFill>
              <a:latin typeface="PT Serif" panose="020A0603040505020204" pitchFamily="18" charset="77"/>
            </a:endParaRP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Elit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eiusmod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thorem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,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esse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800" dirty="0" err="1">
                <a:solidFill>
                  <a:srgbClr val="245D38"/>
                </a:solidFill>
                <a:latin typeface="PT Serif" panose="020A0603040505020204" pitchFamily="18" charset="77"/>
              </a:rPr>
              <a:t>nostrud</a:t>
            </a:r>
            <a:r>
              <a:rPr lang="en-US" sz="2800" dirty="0">
                <a:solidFill>
                  <a:srgbClr val="245D38"/>
                </a:solidFill>
                <a:latin typeface="PT Serif" panose="020A0603040505020204" pitchFamily="18" charset="77"/>
              </a:rPr>
              <a:t>.</a:t>
            </a:r>
            <a:endParaRPr lang="en-US" sz="4800" b="1" spc="300" dirty="0">
              <a:solidFill>
                <a:srgbClr val="245D38"/>
              </a:solidFill>
              <a:latin typeface="Rajdhani" panose="02000000000000000000" pitchFamily="2" charset="77"/>
              <a:cs typeface="Rajdhani" panose="02000000000000000000" pitchFamily="2" charset="77"/>
            </a:endParaRPr>
          </a:p>
        </p:txBody>
      </p:sp>
      <p:pic>
        <p:nvPicPr>
          <p:cNvPr id="13" name="Picture 12" descr="A white letter v on a black background&#10;&#10;Description automatically generated">
            <a:extLst>
              <a:ext uri="{FF2B5EF4-FFF2-40B4-BE49-F238E27FC236}">
                <a16:creationId xmlns:a16="http://schemas.microsoft.com/office/drawing/2014/main" id="{35056E5C-FCAB-47E6-F6D2-FA6AD0238DA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9853" y="12931003"/>
            <a:ext cx="1515634" cy="45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716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56EA6445-A7DC-7F54-E083-690E1A3B4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6300" y="0"/>
            <a:ext cx="11317287" cy="13716000"/>
          </a:xfrm>
          <a:prstGeom prst="rect">
            <a:avLst/>
          </a:prstGeom>
          <a:solidFill>
            <a:srgbClr val="132F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125FE886-4E61-4EB4-15FD-0A70E8B22EBB}"/>
              </a:ext>
            </a:extLst>
          </p:cNvPr>
          <p:cNvSpPr txBox="1"/>
          <p:nvPr/>
        </p:nvSpPr>
        <p:spPr>
          <a:xfrm>
            <a:off x="15087599" y="5085430"/>
            <a:ext cx="7927974" cy="3545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 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  <p:pic>
        <p:nvPicPr>
          <p:cNvPr id="4" name="Picture 3" descr="A group of graduates outside a building&#10;&#10;Description automatically generated">
            <a:extLst>
              <a:ext uri="{FF2B5EF4-FFF2-40B4-BE49-F238E27FC236}">
                <a16:creationId xmlns:a16="http://schemas.microsoft.com/office/drawing/2014/main" id="{7EFEF44F-970A-E87E-F4C7-9861E30369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300" y="2743198"/>
            <a:ext cx="12688886" cy="822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49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C86AA9-DE76-42B8-4244-7C1666D0B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073062" y="0"/>
            <a:ext cx="11314113" cy="13716000"/>
          </a:xfrm>
          <a:prstGeom prst="rect">
            <a:avLst/>
          </a:prstGeom>
          <a:solidFill>
            <a:srgbClr val="132F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group of men looking at paper&#10;&#10;Description automatically generated">
            <a:extLst>
              <a:ext uri="{FF2B5EF4-FFF2-40B4-BE49-F238E27FC236}">
                <a16:creationId xmlns:a16="http://schemas.microsoft.com/office/drawing/2014/main" id="{F2B19A1D-1D01-7E30-E7CE-5B5AED2BBE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8289" y="2743198"/>
            <a:ext cx="12688886" cy="8229601"/>
          </a:xfrm>
          <a:prstGeom prst="rect">
            <a:avLst/>
          </a:prstGeom>
        </p:spPr>
      </p:pic>
      <p:sp>
        <p:nvSpPr>
          <p:cNvPr id="30" name="TextBox 9">
            <a:extLst>
              <a:ext uri="{FF2B5EF4-FFF2-40B4-BE49-F238E27FC236}">
                <a16:creationId xmlns:a16="http://schemas.microsoft.com/office/drawing/2014/main" id="{3C4F4499-C5AF-D98F-2E85-F6DB87B29D23}"/>
              </a:ext>
            </a:extLst>
          </p:cNvPr>
          <p:cNvSpPr txBox="1"/>
          <p:nvPr/>
        </p:nvSpPr>
        <p:spPr>
          <a:xfrm>
            <a:off x="2566417" y="3350993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rgbClr val="245D38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sp>
        <p:nvSpPr>
          <p:cNvPr id="27" name="TextBox 9">
            <a:extLst>
              <a:ext uri="{FF2B5EF4-FFF2-40B4-BE49-F238E27FC236}">
                <a16:creationId xmlns:a16="http://schemas.microsoft.com/office/drawing/2014/main" id="{F7298246-D6C3-4E5B-2BF5-8BCA16FA2ED4}"/>
              </a:ext>
            </a:extLst>
          </p:cNvPr>
          <p:cNvSpPr txBox="1"/>
          <p:nvPr/>
        </p:nvSpPr>
        <p:spPr>
          <a:xfrm>
            <a:off x="4112078" y="4667159"/>
            <a:ext cx="4298548" cy="118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latin typeface="PT Serif" panose="020A0603040505020204" pitchFamily="18" charset="77"/>
              </a:rPr>
              <a:t>Elit</a:t>
            </a:r>
            <a:r>
              <a:rPr lang="en-US" sz="2800" dirty="0"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latin typeface="PT Serif" panose="020A0603040505020204" pitchFamily="18" charset="77"/>
              </a:rPr>
              <a:t>eiusmod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thorem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  <p:graphicFrame>
        <p:nvGraphicFramePr>
          <p:cNvPr id="22" name="Chart 21" descr="Donut chart">
            <a:extLst>
              <a:ext uri="{FF2B5EF4-FFF2-40B4-BE49-F238E27FC236}">
                <a16:creationId xmlns:a16="http://schemas.microsoft.com/office/drawing/2014/main" id="{96586659-1AA8-8B66-D618-53FCB8724E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3909490"/>
              </p:ext>
            </p:extLst>
          </p:nvPr>
        </p:nvGraphicFramePr>
        <p:xfrm>
          <a:off x="2236163" y="4412846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43%">
            <a:extLst>
              <a:ext uri="{FF2B5EF4-FFF2-40B4-BE49-F238E27FC236}">
                <a16:creationId xmlns:a16="http://schemas.microsoft.com/office/drawing/2014/main" id="{1750A82C-BA75-DE62-1E49-7E638474C310}"/>
              </a:ext>
            </a:extLst>
          </p:cNvPr>
          <p:cNvSpPr txBox="1"/>
          <p:nvPr/>
        </p:nvSpPr>
        <p:spPr>
          <a:xfrm>
            <a:off x="2554676" y="4868336"/>
            <a:ext cx="1115477" cy="780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3600" dirty="0">
                <a:solidFill>
                  <a:srgbClr val="48A247"/>
                </a:solidFill>
              </a:rPr>
              <a:t>48</a:t>
            </a:r>
            <a:r>
              <a:rPr sz="3600" dirty="0">
                <a:solidFill>
                  <a:srgbClr val="48A247"/>
                </a:solidFill>
              </a:rPr>
              <a:t>%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081BA8A8-6126-C98E-858B-B11E9CD0EDD4}"/>
              </a:ext>
            </a:extLst>
          </p:cNvPr>
          <p:cNvSpPr txBox="1"/>
          <p:nvPr/>
        </p:nvSpPr>
        <p:spPr>
          <a:xfrm>
            <a:off x="4112078" y="6797644"/>
            <a:ext cx="4298548" cy="118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latin typeface="PT Serif" panose="020A0603040505020204" pitchFamily="18" charset="77"/>
              </a:rPr>
              <a:t>Elit</a:t>
            </a:r>
            <a:r>
              <a:rPr lang="en-US" sz="2800" dirty="0"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latin typeface="PT Serif" panose="020A0603040505020204" pitchFamily="18" charset="77"/>
              </a:rPr>
              <a:t>eiusmod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thorem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  <p:graphicFrame>
        <p:nvGraphicFramePr>
          <p:cNvPr id="24" name="Chart 23" descr="Donut chart">
            <a:extLst>
              <a:ext uri="{FF2B5EF4-FFF2-40B4-BE49-F238E27FC236}">
                <a16:creationId xmlns:a16="http://schemas.microsoft.com/office/drawing/2014/main" id="{59D6A1D2-E74C-4BE0-2526-098F82F536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2903916"/>
              </p:ext>
            </p:extLst>
          </p:nvPr>
        </p:nvGraphicFramePr>
        <p:xfrm>
          <a:off x="2236163" y="6543331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43%">
            <a:extLst>
              <a:ext uri="{FF2B5EF4-FFF2-40B4-BE49-F238E27FC236}">
                <a16:creationId xmlns:a16="http://schemas.microsoft.com/office/drawing/2014/main" id="{24AD817C-E194-1280-87B9-DDEC4EB4EBD0}"/>
              </a:ext>
            </a:extLst>
          </p:cNvPr>
          <p:cNvSpPr txBox="1"/>
          <p:nvPr/>
        </p:nvSpPr>
        <p:spPr>
          <a:xfrm>
            <a:off x="2554676" y="6998821"/>
            <a:ext cx="1115477" cy="780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3600" dirty="0">
                <a:solidFill>
                  <a:srgbClr val="48A247"/>
                </a:solidFill>
              </a:rPr>
              <a:t>70</a:t>
            </a:r>
            <a:r>
              <a:rPr sz="3600" dirty="0">
                <a:solidFill>
                  <a:srgbClr val="48A247"/>
                </a:solidFill>
              </a:rPr>
              <a:t>%</a:t>
            </a:r>
          </a:p>
        </p:txBody>
      </p:sp>
      <p:sp>
        <p:nvSpPr>
          <p:cNvPr id="29" name="TextBox 9">
            <a:extLst>
              <a:ext uri="{FF2B5EF4-FFF2-40B4-BE49-F238E27FC236}">
                <a16:creationId xmlns:a16="http://schemas.microsoft.com/office/drawing/2014/main" id="{5CF11534-AAB7-939E-7594-0F0C5B85D541}"/>
              </a:ext>
            </a:extLst>
          </p:cNvPr>
          <p:cNvSpPr txBox="1"/>
          <p:nvPr/>
        </p:nvSpPr>
        <p:spPr>
          <a:xfrm>
            <a:off x="4112078" y="8928129"/>
            <a:ext cx="4298548" cy="118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latin typeface="PT Serif" panose="020A0603040505020204" pitchFamily="18" charset="77"/>
              </a:rPr>
              <a:t>Elit</a:t>
            </a:r>
            <a:r>
              <a:rPr lang="en-US" sz="2800" dirty="0"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latin typeface="PT Serif" panose="020A0603040505020204" pitchFamily="18" charset="77"/>
              </a:rPr>
              <a:t>eiusmod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thorem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  <p:graphicFrame>
        <p:nvGraphicFramePr>
          <p:cNvPr id="33" name="Chart 32" descr="Donut chart">
            <a:extLst>
              <a:ext uri="{FF2B5EF4-FFF2-40B4-BE49-F238E27FC236}">
                <a16:creationId xmlns:a16="http://schemas.microsoft.com/office/drawing/2014/main" id="{A2D2CFE7-2862-8FC5-196F-BAB80C2609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2297737"/>
              </p:ext>
            </p:extLst>
          </p:nvPr>
        </p:nvGraphicFramePr>
        <p:xfrm>
          <a:off x="2236162" y="8673816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43%">
            <a:extLst>
              <a:ext uri="{FF2B5EF4-FFF2-40B4-BE49-F238E27FC236}">
                <a16:creationId xmlns:a16="http://schemas.microsoft.com/office/drawing/2014/main" id="{C2CEBC0C-690E-9AD7-D692-64419D08362D}"/>
              </a:ext>
            </a:extLst>
          </p:cNvPr>
          <p:cNvSpPr txBox="1"/>
          <p:nvPr/>
        </p:nvSpPr>
        <p:spPr>
          <a:xfrm>
            <a:off x="2554675" y="9129306"/>
            <a:ext cx="1115477" cy="780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3600" dirty="0">
                <a:solidFill>
                  <a:srgbClr val="48A247"/>
                </a:solidFill>
              </a:rPr>
              <a:t>92</a:t>
            </a:r>
            <a:r>
              <a:rPr sz="3600" dirty="0">
                <a:solidFill>
                  <a:srgbClr val="48A247"/>
                </a:solidFill>
              </a:rPr>
              <a:t>%</a:t>
            </a:r>
          </a:p>
        </p:txBody>
      </p:sp>
      <p:pic>
        <p:nvPicPr>
          <p:cNvPr id="3" name="Picture 2" descr="A white letter v on a black background&#10;&#10;Description automatically generated">
            <a:extLst>
              <a:ext uri="{FF2B5EF4-FFF2-40B4-BE49-F238E27FC236}">
                <a16:creationId xmlns:a16="http://schemas.microsoft.com/office/drawing/2014/main" id="{E7061B74-D48A-AA12-27E3-9FA3A9C179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07094" y="12931003"/>
            <a:ext cx="1515634" cy="45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190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96F5FCE-1F90-3563-C5C9-BB978EF08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6300" y="0"/>
            <a:ext cx="11317287" cy="13716000"/>
          </a:xfrm>
          <a:prstGeom prst="rect">
            <a:avLst/>
          </a:prstGeom>
          <a:solidFill>
            <a:srgbClr val="132F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79-Student Life.png" descr="Backpack icon">
            <a:extLst>
              <a:ext uri="{FF2B5EF4-FFF2-40B4-BE49-F238E27FC236}">
                <a16:creationId xmlns:a16="http://schemas.microsoft.com/office/drawing/2014/main" id="{03EE91EF-7503-2E78-3B30-6FCF65A481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5188856" y="4623442"/>
            <a:ext cx="1270000" cy="1270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66-Athletics.png" descr="Basketball icon">
            <a:extLst>
              <a:ext uri="{FF2B5EF4-FFF2-40B4-BE49-F238E27FC236}">
                <a16:creationId xmlns:a16="http://schemas.microsoft.com/office/drawing/2014/main" id="{DC91E062-66D0-BF85-5C9F-6BC85CCF969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5188856" y="6753926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" name="65-Book.png" descr="Stack of pages icon">
            <a:extLst>
              <a:ext uri="{FF2B5EF4-FFF2-40B4-BE49-F238E27FC236}">
                <a16:creationId xmlns:a16="http://schemas.microsoft.com/office/drawing/2014/main" id="{F735CDA7-38D9-5A63-1280-0DFF98A2DFF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5188856" y="8884411"/>
            <a:ext cx="1270001" cy="1270001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9">
            <a:extLst>
              <a:ext uri="{FF2B5EF4-FFF2-40B4-BE49-F238E27FC236}">
                <a16:creationId xmlns:a16="http://schemas.microsoft.com/office/drawing/2014/main" id="{02C41B8A-641D-1FF2-0329-B269DC5EEEB6}"/>
              </a:ext>
            </a:extLst>
          </p:cNvPr>
          <p:cNvSpPr txBox="1"/>
          <p:nvPr/>
        </p:nvSpPr>
        <p:spPr>
          <a:xfrm>
            <a:off x="15316491" y="3350993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rgbClr val="245D38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46936EFF-18D8-E33A-4503-3EBBF44DE4C7}"/>
              </a:ext>
            </a:extLst>
          </p:cNvPr>
          <p:cNvSpPr txBox="1"/>
          <p:nvPr/>
        </p:nvSpPr>
        <p:spPr>
          <a:xfrm>
            <a:off x="16862152" y="4667159"/>
            <a:ext cx="4298548" cy="118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latin typeface="PT Serif" panose="020A0603040505020204" pitchFamily="18" charset="77"/>
              </a:rPr>
              <a:t>Elit</a:t>
            </a:r>
            <a:r>
              <a:rPr lang="en-US" sz="2800" dirty="0"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latin typeface="PT Serif" panose="020A0603040505020204" pitchFamily="18" charset="77"/>
              </a:rPr>
              <a:t>eiusmod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thorem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E58BD680-D61D-09F2-6AA2-8F36D73CCC24}"/>
              </a:ext>
            </a:extLst>
          </p:cNvPr>
          <p:cNvSpPr txBox="1"/>
          <p:nvPr/>
        </p:nvSpPr>
        <p:spPr>
          <a:xfrm>
            <a:off x="16862152" y="6797644"/>
            <a:ext cx="4298548" cy="118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latin typeface="PT Serif" panose="020A0603040505020204" pitchFamily="18" charset="77"/>
              </a:rPr>
              <a:t>Elit</a:t>
            </a:r>
            <a:r>
              <a:rPr lang="en-US" sz="2800" dirty="0"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latin typeface="PT Serif" panose="020A0603040505020204" pitchFamily="18" charset="77"/>
              </a:rPr>
              <a:t>eiusmod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thorem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C151759A-6E2A-CBDD-45CF-8864247A8E8A}"/>
              </a:ext>
            </a:extLst>
          </p:cNvPr>
          <p:cNvSpPr txBox="1"/>
          <p:nvPr/>
        </p:nvSpPr>
        <p:spPr>
          <a:xfrm>
            <a:off x="16862152" y="8928129"/>
            <a:ext cx="4298548" cy="118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 err="1">
                <a:latin typeface="PT Serif" panose="020A0603040505020204" pitchFamily="18" charset="77"/>
              </a:rPr>
              <a:t>Elit</a:t>
            </a:r>
            <a:r>
              <a:rPr lang="en-US" sz="2800" dirty="0">
                <a:latin typeface="PT Serif" panose="020A0603040505020204" pitchFamily="18" charset="77"/>
              </a:rPr>
              <a:t>, dolor Lorem </a:t>
            </a:r>
            <a:r>
              <a:rPr lang="en-US" sz="2800" dirty="0" err="1">
                <a:latin typeface="PT Serif" panose="020A0603040505020204" pitchFamily="18" charset="77"/>
              </a:rPr>
              <a:t>eiusmod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thorem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  <p:pic>
        <p:nvPicPr>
          <p:cNvPr id="10" name="Picture 9" descr="A group of people working on a machine&#10;&#10;Description automatically generated">
            <a:extLst>
              <a:ext uri="{FF2B5EF4-FFF2-40B4-BE49-F238E27FC236}">
                <a16:creationId xmlns:a16="http://schemas.microsoft.com/office/drawing/2014/main" id="{8B189C07-3940-7EBD-5414-F05BD00C75F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300" y="2743198"/>
            <a:ext cx="12688886" cy="822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064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9">
            <a:extLst>
              <a:ext uri="{FF2B5EF4-FFF2-40B4-BE49-F238E27FC236}">
                <a16:creationId xmlns:a16="http://schemas.microsoft.com/office/drawing/2014/main" id="{1D7D35C7-A89B-4515-B66D-5ED03A3D267B}"/>
              </a:ext>
            </a:extLst>
          </p:cNvPr>
          <p:cNvSpPr txBox="1"/>
          <p:nvPr/>
        </p:nvSpPr>
        <p:spPr>
          <a:xfrm>
            <a:off x="5670273" y="8456120"/>
            <a:ext cx="13056566" cy="1375759"/>
          </a:xfrm>
          <a:prstGeom prst="rect">
            <a:avLst/>
          </a:prstGeom>
          <a:ln w="12700">
            <a:miter lim="400000"/>
          </a:ln>
          <a:effectLst>
            <a:softEdge rad="0"/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algn="ctr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7200" b="1" spc="300" dirty="0">
                <a:solidFill>
                  <a:srgbClr val="245D38"/>
                </a:solidFill>
                <a:effectLst/>
                <a:latin typeface="Rajdhani" panose="02000000000000000000" pitchFamily="2" charset="77"/>
                <a:cs typeface="Rajdhani" panose="02000000000000000000" pitchFamily="2" charset="77"/>
              </a:rPr>
              <a:t>Slide Title Goes Here</a:t>
            </a:r>
          </a:p>
        </p:txBody>
      </p:sp>
      <p:pic>
        <p:nvPicPr>
          <p:cNvPr id="9" name="Picture 8" descr="Black and white historic photo of the UTTI men's basketball team playing a game.">
            <a:extLst>
              <a:ext uri="{FF2B5EF4-FFF2-40B4-BE49-F238E27FC236}">
                <a16:creationId xmlns:a16="http://schemas.microsoft.com/office/drawing/2014/main" id="{659E3DFC-9033-DC49-5EA8-8F25E63677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300" y="1"/>
            <a:ext cx="11755380" cy="4571999"/>
          </a:xfrm>
          <a:prstGeom prst="rect">
            <a:avLst/>
          </a:prstGeom>
        </p:spPr>
      </p:pic>
      <p:pic>
        <p:nvPicPr>
          <p:cNvPr id="10" name="Picture 9" descr="A UVU men's basketball player jumps up to shoot a basket. The bleachers are filled with fans.">
            <a:extLst>
              <a:ext uri="{FF2B5EF4-FFF2-40B4-BE49-F238E27FC236}">
                <a16:creationId xmlns:a16="http://schemas.microsoft.com/office/drawing/2014/main" id="{0BD2F0EA-08C7-ACBD-F5F4-BB7924A535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6"/>
          <a:stretch/>
        </p:blipFill>
        <p:spPr>
          <a:xfrm>
            <a:off x="12631680" y="1"/>
            <a:ext cx="11752321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58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73C76543ACBB4B88FE4D2E1C12DBAB" ma:contentTypeVersion="10" ma:contentTypeDescription="Create a new document." ma:contentTypeScope="" ma:versionID="52f4dc765364f8180cb396dabc0a0ddb">
  <xsd:schema xmlns:xsd="http://www.w3.org/2001/XMLSchema" xmlns:xs="http://www.w3.org/2001/XMLSchema" xmlns:p="http://schemas.microsoft.com/office/2006/metadata/properties" xmlns:ns2="ca6d9cd6-ac5f-4e2f-9ab1-0124e465f930" xmlns:ns3="0cc0ae44-d2ff-47a1-8f3f-98c41eb58b15" targetNamespace="http://schemas.microsoft.com/office/2006/metadata/properties" ma:root="true" ma:fieldsID="33ab0acc77c61acb8a67a8bae137c32d" ns2:_="" ns3:_="">
    <xsd:import namespace="ca6d9cd6-ac5f-4e2f-9ab1-0124e465f930"/>
    <xsd:import namespace="0cc0ae44-d2ff-47a1-8f3f-98c41eb58b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6d9cd6-ac5f-4e2f-9ab1-0124e465f9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ac159821-6d6e-49ec-801b-07117c1987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c0ae44-d2ff-47a1-8f3f-98c41eb58b15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f8f86c26-206e-4d66-a0c0-423ca2f2e29b}" ma:internalName="TaxCatchAll" ma:showField="CatchAllData" ma:web="0cc0ae44-d2ff-47a1-8f3f-98c41eb58b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cc0ae44-d2ff-47a1-8f3f-98c41eb58b15" xsi:nil="true"/>
    <lcf76f155ced4ddcb4097134ff3c332f xmlns="ca6d9cd6-ac5f-4e2f-9ab1-0124e465f93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998F301-7E29-40E4-B3A5-286C59A4F10B}"/>
</file>

<file path=customXml/itemProps2.xml><?xml version="1.0" encoding="utf-8"?>
<ds:datastoreItem xmlns:ds="http://schemas.openxmlformats.org/officeDocument/2006/customXml" ds:itemID="{8B0AD88C-7E0D-4632-BB5A-C96AD8E97F1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B5988F-7EC7-4FC0-8779-F974B7BE200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354</TotalTime>
  <Words>382</Words>
  <Application>Microsoft Macintosh PowerPoint</Application>
  <PresentationFormat>Custom</PresentationFormat>
  <Paragraphs>46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PT Serif</vt:lpstr>
      <vt:lpstr>Rajdhani</vt:lpstr>
      <vt:lpstr>Rajdhani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Billy Clouse</dc:creator>
  <cp:lastModifiedBy>Billy Clouse</cp:lastModifiedBy>
  <cp:revision>88</cp:revision>
  <dcterms:created xsi:type="dcterms:W3CDTF">2022-05-31T19:56:49Z</dcterms:created>
  <dcterms:modified xsi:type="dcterms:W3CDTF">2023-09-25T19:33:31Z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0x010100CF73C76543ACBB4B88FE4D2E1C12DBAB</vt:lpwstr>
  </property>
</Properties>
</file>