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5143500" cx="9144000"/>
  <p:notesSz cx="6858000" cy="9144000"/>
  <p:embeddedFontLst>
    <p:embeddedFont>
      <p:font typeface="Roboto"/>
      <p:regular r:id="rId15"/>
      <p:bold r:id="rId16"/>
      <p:italic r:id="rId17"/>
      <p:boldItalic r:id="rId18"/>
    </p:embeddedFont>
    <p:embeddedFont>
      <p:font typeface="Merriweather"/>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font" Target="fonts/Roboto-boldItalic.fntdata"/><Relationship Id="rId8" Type="http://schemas.openxmlformats.org/officeDocument/2006/relationships/slide" Target="slides/slide2.xml"/><Relationship Id="rId21" Type="http://schemas.openxmlformats.org/officeDocument/2006/relationships/font" Target="fonts/Merriweather-italic.fntdata"/><Relationship Id="rId3" Type="http://schemas.openxmlformats.org/officeDocument/2006/relationships/presProps" Target="presProps.xml"/><Relationship Id="rId12" Type="http://schemas.openxmlformats.org/officeDocument/2006/relationships/slide" Target="slides/slide6.xml"/><Relationship Id="rId17" Type="http://schemas.openxmlformats.org/officeDocument/2006/relationships/font" Target="fonts/Roboto-italic.fntdata"/><Relationship Id="rId7" Type="http://schemas.openxmlformats.org/officeDocument/2006/relationships/slide" Target="slides/slide1.xml"/><Relationship Id="rId25" Type="http://schemas.openxmlformats.org/officeDocument/2006/relationships/customXml" Target="../customXml/item3.xml"/><Relationship Id="rId20" Type="http://schemas.openxmlformats.org/officeDocument/2006/relationships/font" Target="fonts/Merriweather-bold.fntdata"/><Relationship Id="rId2" Type="http://schemas.openxmlformats.org/officeDocument/2006/relationships/viewProps" Target="viewProps.xml"/><Relationship Id="rId16" Type="http://schemas.openxmlformats.org/officeDocument/2006/relationships/font" Target="fonts/Roboto-bold.fntdata"/><Relationship Id="rId11" Type="http://schemas.openxmlformats.org/officeDocument/2006/relationships/slide" Target="slides/slide5.xml"/><Relationship Id="rId1" Type="http://schemas.openxmlformats.org/officeDocument/2006/relationships/theme" Target="theme/theme2.xml"/><Relationship Id="rId6" Type="http://schemas.openxmlformats.org/officeDocument/2006/relationships/notesMaster" Target="notesMasters/notesMaster1.xml"/><Relationship Id="rId24" Type="http://schemas.openxmlformats.org/officeDocument/2006/relationships/customXml" Target="../customXml/item2.xml"/><Relationship Id="rId15" Type="http://schemas.openxmlformats.org/officeDocument/2006/relationships/font" Target="fonts/Roboto-regular.fntdata"/><Relationship Id="rId5" Type="http://schemas.openxmlformats.org/officeDocument/2006/relationships/slideMaster" Target="slideMasters/slideMaster2.xml"/><Relationship Id="rId23" Type="http://schemas.openxmlformats.org/officeDocument/2006/relationships/customXml" Target="../customXml/item1.xml"/><Relationship Id="rId10" Type="http://schemas.openxmlformats.org/officeDocument/2006/relationships/slide" Target="slides/slide4.xml"/><Relationship Id="rId19" Type="http://schemas.openxmlformats.org/officeDocument/2006/relationships/font" Target="fonts/Merriweather-regular.fntdata"/><Relationship Id="rId22" Type="http://schemas.openxmlformats.org/officeDocument/2006/relationships/font" Target="fonts/Merriweather-boldItalic.fntdata"/><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quillproject.net/m2/getting_started/"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2af159fd21_0_1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2af159fd21_0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SzPts val="1000"/>
              <a:buChar char="●"/>
            </a:pPr>
            <a:r>
              <a:rPr lang="en" sz="1000">
                <a:solidFill>
                  <a:schemeClr val="dk1"/>
                </a:solidFill>
                <a:latin typeface="Times New Roman"/>
                <a:ea typeface="Times New Roman"/>
                <a:cs typeface="Times New Roman"/>
                <a:sym typeface="Times New Roman"/>
              </a:rPr>
              <a:t>This is done by researching and modeling the context within which constitutional conventions, legislative assemblies, and other formal groups make decisions. </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He operates across the fields of humanities, computer science, and the social sciences. </a:t>
            </a:r>
            <a:endParaRPr sz="1000">
              <a:solidFill>
                <a:schemeClr val="dk1"/>
              </a:solidFill>
              <a:latin typeface="Times New Roman"/>
              <a:ea typeface="Times New Roman"/>
              <a:cs typeface="Times New Roman"/>
              <a:sym typeface="Times New Roman"/>
            </a:endParaRPr>
          </a:p>
          <a:p>
            <a:pPr indent="-292100" lvl="0" marL="457200" rtl="0" algn="l">
              <a:lnSpc>
                <a:spcPct val="115000"/>
              </a:lnSpc>
              <a:spcBef>
                <a:spcPts val="0"/>
              </a:spcBef>
              <a:spcAft>
                <a:spcPts val="0"/>
              </a:spcAft>
              <a:buClr>
                <a:schemeClr val="dk1"/>
              </a:buClr>
              <a:buSzPts val="1000"/>
              <a:buFont typeface="Times New Roman"/>
              <a:buChar char="●"/>
            </a:pPr>
            <a:r>
              <a:rPr lang="en" sz="1000">
                <a:solidFill>
                  <a:schemeClr val="dk1"/>
                </a:solidFill>
                <a:latin typeface="Times New Roman"/>
                <a:ea typeface="Times New Roman"/>
                <a:cs typeface="Times New Roman"/>
                <a:sym typeface="Times New Roman"/>
              </a:rPr>
              <a:t>and enjoys a strategic partnership with us at the Center for Constitutional Studies at Utah Valley University. </a:t>
            </a:r>
            <a:endParaRPr sz="10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2af159fd21_0_1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2af159fd21_0_1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
              <a:t>Conventions are organized in the same way legislatures are</a:t>
            </a:r>
            <a:endParaRPr/>
          </a:p>
          <a:p>
            <a:pPr indent="-298450" lvl="0" marL="457200" rtl="0" algn="l">
              <a:spcBef>
                <a:spcPts val="0"/>
              </a:spcBef>
              <a:spcAft>
                <a:spcPts val="0"/>
              </a:spcAft>
              <a:buSzPts val="1100"/>
              <a:buChar char="-"/>
            </a:pPr>
            <a:r>
              <a:rPr lang="en"/>
              <a:t>Representatives from geographical areas </a:t>
            </a:r>
            <a:endParaRPr/>
          </a:p>
          <a:p>
            <a:pPr indent="-298450" lvl="0" marL="457200" rtl="0" algn="l">
              <a:spcBef>
                <a:spcPts val="0"/>
              </a:spcBef>
              <a:spcAft>
                <a:spcPts val="0"/>
              </a:spcAft>
              <a:buSzPts val="1100"/>
              <a:buChar char="-"/>
            </a:pPr>
            <a:r>
              <a:rPr lang="en"/>
              <a:t>Elected leadership, President serving as a majority leader or speaker role</a:t>
            </a:r>
            <a:r>
              <a:rPr lang="en"/>
              <a:t>- Melvin C. Brown, lifelong lawyer and judge</a:t>
            </a:r>
            <a:endParaRPr/>
          </a:p>
          <a:p>
            <a:pPr indent="-298450" lvl="0" marL="457200" rtl="0" algn="l">
              <a:spcBef>
                <a:spcPts val="0"/>
              </a:spcBef>
              <a:spcAft>
                <a:spcPts val="0"/>
              </a:spcAft>
              <a:buSzPts val="1100"/>
              <a:buChar char="-"/>
            </a:pPr>
            <a:r>
              <a:rPr lang="en"/>
              <a:t>The structure contains Committees and chairs in which the debates and amendment process comense.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22af159fd21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22af159fd21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Show Dr. Cole intro video up to 3:25 (found on </a:t>
            </a:r>
            <a:r>
              <a:rPr lang="en" u="sng">
                <a:solidFill>
                  <a:schemeClr val="hlink"/>
                </a:solidFill>
                <a:hlinkClick r:id="rId2"/>
              </a:rPr>
              <a:t>https://quillproject.net/m2/getting_started/</a:t>
            </a:r>
            <a:r>
              <a:rPr lang="en"/>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22af159fd21_0_3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22af159fd21_0_3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basis of What is a Constitutional Convention?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Meeting held to create constitution</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Enabling act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Election of delegates?</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Debate provision, and creation of language</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Approval Vote on Final Draft</a:t>
            </a:r>
            <a:endParaRPr>
              <a:solidFill>
                <a:schemeClr val="dk1"/>
              </a:solidFill>
            </a:endParaRPr>
          </a:p>
          <a:p>
            <a:pPr indent="-298450" lvl="0" marL="457200" rtl="0" algn="l">
              <a:spcBef>
                <a:spcPts val="0"/>
              </a:spcBef>
              <a:spcAft>
                <a:spcPts val="0"/>
              </a:spcAft>
              <a:buClr>
                <a:schemeClr val="dk1"/>
              </a:buClr>
              <a:buSzPts val="1100"/>
              <a:buAutoNum type="arabicPeriod"/>
            </a:pPr>
            <a:r>
              <a:rPr lang="en">
                <a:solidFill>
                  <a:schemeClr val="dk1"/>
                </a:solidFill>
              </a:rPr>
              <a:t>Ratified by Voters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Then within the Quill platform us researchers build the convention. Creating the convention and committees, adding the delegates and further depicting the chronological organization that the journal conveys to the final constitution.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Diamonds are decisions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Hexagon are procedures</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Circles are people</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Squares are documents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2af159fd21_0_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2af159fd21_0_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2af159fd21_0_3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2af159fd21_0_3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2af159fd21_0_3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2af159fd21_0_3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2af159fd21_0_3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2af159fd21_0_3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sp>
        <p:nvSpPr>
          <p:cNvPr id="55" name="Google Shape;55;p14"/>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56" name="Google Shape;56;p14"/>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57" name="Google Shape;57;p14"/>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1600"/>
              <a:buNone/>
              <a:defRPr sz="1600">
                <a:solidFill>
                  <a:schemeClr val="lt2"/>
                </a:solidFill>
              </a:defRPr>
            </a:lvl1pPr>
            <a:lvl2pPr lvl="1" rtl="0">
              <a:lnSpc>
                <a:spcPct val="100000"/>
              </a:lnSpc>
              <a:spcBef>
                <a:spcPts val="0"/>
              </a:spcBef>
              <a:spcAft>
                <a:spcPts val="0"/>
              </a:spcAft>
              <a:buClr>
                <a:schemeClr val="lt2"/>
              </a:buClr>
              <a:buSzPts val="1600"/>
              <a:buNone/>
              <a:defRPr sz="1600">
                <a:solidFill>
                  <a:schemeClr val="lt2"/>
                </a:solidFill>
              </a:defRPr>
            </a:lvl2pPr>
            <a:lvl3pPr lvl="2" rtl="0">
              <a:lnSpc>
                <a:spcPct val="100000"/>
              </a:lnSpc>
              <a:spcBef>
                <a:spcPts val="0"/>
              </a:spcBef>
              <a:spcAft>
                <a:spcPts val="0"/>
              </a:spcAft>
              <a:buClr>
                <a:schemeClr val="lt2"/>
              </a:buClr>
              <a:buSzPts val="1600"/>
              <a:buNone/>
              <a:defRPr sz="1600">
                <a:solidFill>
                  <a:schemeClr val="lt2"/>
                </a:solidFill>
              </a:defRPr>
            </a:lvl3pPr>
            <a:lvl4pPr lvl="3" rtl="0">
              <a:lnSpc>
                <a:spcPct val="100000"/>
              </a:lnSpc>
              <a:spcBef>
                <a:spcPts val="0"/>
              </a:spcBef>
              <a:spcAft>
                <a:spcPts val="0"/>
              </a:spcAft>
              <a:buClr>
                <a:schemeClr val="lt2"/>
              </a:buClr>
              <a:buSzPts val="1600"/>
              <a:buNone/>
              <a:defRPr sz="1600">
                <a:solidFill>
                  <a:schemeClr val="lt2"/>
                </a:solidFill>
              </a:defRPr>
            </a:lvl4pPr>
            <a:lvl5pPr lvl="4" rtl="0">
              <a:lnSpc>
                <a:spcPct val="100000"/>
              </a:lnSpc>
              <a:spcBef>
                <a:spcPts val="0"/>
              </a:spcBef>
              <a:spcAft>
                <a:spcPts val="0"/>
              </a:spcAft>
              <a:buClr>
                <a:schemeClr val="lt2"/>
              </a:buClr>
              <a:buSzPts val="1600"/>
              <a:buNone/>
              <a:defRPr sz="1600">
                <a:solidFill>
                  <a:schemeClr val="lt2"/>
                </a:solidFill>
              </a:defRPr>
            </a:lvl5pPr>
            <a:lvl6pPr lvl="5" rtl="0">
              <a:lnSpc>
                <a:spcPct val="100000"/>
              </a:lnSpc>
              <a:spcBef>
                <a:spcPts val="0"/>
              </a:spcBef>
              <a:spcAft>
                <a:spcPts val="0"/>
              </a:spcAft>
              <a:buClr>
                <a:schemeClr val="lt2"/>
              </a:buClr>
              <a:buSzPts val="1600"/>
              <a:buNone/>
              <a:defRPr sz="1600">
                <a:solidFill>
                  <a:schemeClr val="lt2"/>
                </a:solidFill>
              </a:defRPr>
            </a:lvl6pPr>
            <a:lvl7pPr lvl="6" rtl="0">
              <a:lnSpc>
                <a:spcPct val="100000"/>
              </a:lnSpc>
              <a:spcBef>
                <a:spcPts val="0"/>
              </a:spcBef>
              <a:spcAft>
                <a:spcPts val="0"/>
              </a:spcAft>
              <a:buClr>
                <a:schemeClr val="lt2"/>
              </a:buClr>
              <a:buSzPts val="1600"/>
              <a:buNone/>
              <a:defRPr sz="1600">
                <a:solidFill>
                  <a:schemeClr val="lt2"/>
                </a:solidFill>
              </a:defRPr>
            </a:lvl7pPr>
            <a:lvl8pPr lvl="7" rtl="0">
              <a:lnSpc>
                <a:spcPct val="100000"/>
              </a:lnSpc>
              <a:spcBef>
                <a:spcPts val="0"/>
              </a:spcBef>
              <a:spcAft>
                <a:spcPts val="0"/>
              </a:spcAft>
              <a:buClr>
                <a:schemeClr val="lt2"/>
              </a:buClr>
              <a:buSzPts val="1600"/>
              <a:buNone/>
              <a:defRPr sz="1600">
                <a:solidFill>
                  <a:schemeClr val="lt2"/>
                </a:solidFill>
              </a:defRPr>
            </a:lvl8pPr>
            <a:lvl9pPr lvl="8" rtl="0">
              <a:lnSpc>
                <a:spcPct val="100000"/>
              </a:lnSpc>
              <a:spcBef>
                <a:spcPts val="0"/>
              </a:spcBef>
              <a:spcAft>
                <a:spcPts val="0"/>
              </a:spcAft>
              <a:buClr>
                <a:schemeClr val="lt2"/>
              </a:buClr>
              <a:buSzPts val="1600"/>
              <a:buNone/>
              <a:defRPr sz="1600">
                <a:solidFill>
                  <a:schemeClr val="lt2"/>
                </a:solidFill>
              </a:defRPr>
            </a:lvl9pPr>
          </a:lstStyle>
          <a:p/>
        </p:txBody>
      </p:sp>
      <p:sp>
        <p:nvSpPr>
          <p:cNvPr id="58" name="Google Shape;58;p1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59" name="Shape 59"/>
        <p:cNvGrpSpPr/>
        <p:nvPr/>
      </p:nvGrpSpPr>
      <p:grpSpPr>
        <a:xfrm>
          <a:off x="0" y="0"/>
          <a:ext cx="0" cy="0"/>
          <a:chOff x="0" y="0"/>
          <a:chExt cx="0" cy="0"/>
        </a:xfrm>
      </p:grpSpPr>
      <p:sp>
        <p:nvSpPr>
          <p:cNvPr id="60" name="Google Shape;60;p15"/>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61" name="Google Shape;61;p15"/>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62" name="Google Shape;62;p15"/>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63" name="Google Shape;63;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4" name="Shape 64"/>
        <p:cNvGrpSpPr/>
        <p:nvPr/>
      </p:nvGrpSpPr>
      <p:grpSpPr>
        <a:xfrm>
          <a:off x="0" y="0"/>
          <a:ext cx="0" cy="0"/>
          <a:chOff x="0" y="0"/>
          <a:chExt cx="0" cy="0"/>
        </a:xfrm>
      </p:grpSpPr>
      <p:sp>
        <p:nvSpPr>
          <p:cNvPr id="65" name="Google Shape;65;p16"/>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6"/>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67" name="Google Shape;67;p16"/>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68" name="Google Shape;68;p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69" name="Google Shape;69;p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0" name="Google Shape;70;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1" name="Shape 71"/>
        <p:cNvGrpSpPr/>
        <p:nvPr/>
      </p:nvGrpSpPr>
      <p:grpSpPr>
        <a:xfrm>
          <a:off x="0" y="0"/>
          <a:ext cx="0" cy="0"/>
          <a:chOff x="0" y="0"/>
          <a:chExt cx="0" cy="0"/>
        </a:xfrm>
      </p:grpSpPr>
      <p:sp>
        <p:nvSpPr>
          <p:cNvPr id="72" name="Google Shape;72;p17"/>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7"/>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74" name="Google Shape;74;p17"/>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5" name="Google Shape;75;p17"/>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76" name="Google Shape;7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7" name="Shape 77"/>
        <p:cNvGrpSpPr/>
        <p:nvPr/>
      </p:nvGrpSpPr>
      <p:grpSpPr>
        <a:xfrm>
          <a:off x="0" y="0"/>
          <a:ext cx="0" cy="0"/>
          <a:chOff x="0" y="0"/>
          <a:chExt cx="0" cy="0"/>
        </a:xfrm>
      </p:grpSpPr>
      <p:sp>
        <p:nvSpPr>
          <p:cNvPr id="78" name="Google Shape;78;p18"/>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8"/>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0" name="Google Shape;80;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1" name="Shape 81"/>
        <p:cNvGrpSpPr/>
        <p:nvPr/>
      </p:nvGrpSpPr>
      <p:grpSpPr>
        <a:xfrm>
          <a:off x="0" y="0"/>
          <a:ext cx="0" cy="0"/>
          <a:chOff x="0" y="0"/>
          <a:chExt cx="0" cy="0"/>
        </a:xfrm>
      </p:grpSpPr>
      <p:sp>
        <p:nvSpPr>
          <p:cNvPr id="82" name="Google Shape;82;p19"/>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9"/>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84" name="Google Shape;84;p19"/>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0"/>
              </a:spcBef>
              <a:spcAft>
                <a:spcPts val="0"/>
              </a:spcAft>
              <a:buClr>
                <a:schemeClr val="accent2"/>
              </a:buClr>
              <a:buSzPts val="1100"/>
              <a:buChar char="○"/>
              <a:defRPr>
                <a:solidFill>
                  <a:schemeClr val="accent2"/>
                </a:solidFill>
              </a:defRPr>
            </a:lvl2pPr>
            <a:lvl3pPr indent="-298450" lvl="2" marL="1371600" rtl="0">
              <a:spcBef>
                <a:spcPts val="0"/>
              </a:spcBef>
              <a:spcAft>
                <a:spcPts val="0"/>
              </a:spcAft>
              <a:buClr>
                <a:schemeClr val="accent2"/>
              </a:buClr>
              <a:buSzPts val="1100"/>
              <a:buChar char="■"/>
              <a:defRPr>
                <a:solidFill>
                  <a:schemeClr val="accent2"/>
                </a:solidFill>
              </a:defRPr>
            </a:lvl3pPr>
            <a:lvl4pPr indent="-298450" lvl="3" marL="1828800" rtl="0">
              <a:spcBef>
                <a:spcPts val="0"/>
              </a:spcBef>
              <a:spcAft>
                <a:spcPts val="0"/>
              </a:spcAft>
              <a:buClr>
                <a:schemeClr val="accent2"/>
              </a:buClr>
              <a:buSzPts val="1100"/>
              <a:buChar char="●"/>
              <a:defRPr>
                <a:solidFill>
                  <a:schemeClr val="accent2"/>
                </a:solidFill>
              </a:defRPr>
            </a:lvl4pPr>
            <a:lvl5pPr indent="-298450" lvl="4" marL="2286000" rtl="0">
              <a:spcBef>
                <a:spcPts val="0"/>
              </a:spcBef>
              <a:spcAft>
                <a:spcPts val="0"/>
              </a:spcAft>
              <a:buClr>
                <a:schemeClr val="accent2"/>
              </a:buClr>
              <a:buSzPts val="1100"/>
              <a:buChar char="○"/>
              <a:defRPr>
                <a:solidFill>
                  <a:schemeClr val="accent2"/>
                </a:solidFill>
              </a:defRPr>
            </a:lvl5pPr>
            <a:lvl6pPr indent="-298450" lvl="5" marL="2743200" rtl="0">
              <a:spcBef>
                <a:spcPts val="0"/>
              </a:spcBef>
              <a:spcAft>
                <a:spcPts val="0"/>
              </a:spcAft>
              <a:buClr>
                <a:schemeClr val="accent2"/>
              </a:buClr>
              <a:buSzPts val="1100"/>
              <a:buChar char="■"/>
              <a:defRPr>
                <a:solidFill>
                  <a:schemeClr val="accent2"/>
                </a:solidFill>
              </a:defRPr>
            </a:lvl6pPr>
            <a:lvl7pPr indent="-298450" lvl="6" marL="3200400" rtl="0">
              <a:spcBef>
                <a:spcPts val="0"/>
              </a:spcBef>
              <a:spcAft>
                <a:spcPts val="0"/>
              </a:spcAft>
              <a:buClr>
                <a:schemeClr val="accent2"/>
              </a:buClr>
              <a:buSzPts val="1100"/>
              <a:buChar char="●"/>
              <a:defRPr>
                <a:solidFill>
                  <a:schemeClr val="accent2"/>
                </a:solidFill>
              </a:defRPr>
            </a:lvl7pPr>
            <a:lvl8pPr indent="-298450" lvl="7" marL="3657600" rtl="0">
              <a:spcBef>
                <a:spcPts val="0"/>
              </a:spcBef>
              <a:spcAft>
                <a:spcPts val="0"/>
              </a:spcAft>
              <a:buClr>
                <a:schemeClr val="accent2"/>
              </a:buClr>
              <a:buSzPts val="1100"/>
              <a:buChar char="○"/>
              <a:defRPr>
                <a:solidFill>
                  <a:schemeClr val="accent2"/>
                </a:solidFill>
              </a:defRPr>
            </a:lvl8pPr>
            <a:lvl9pPr indent="-298450" lvl="8" marL="4114800" rtl="0">
              <a:spcBef>
                <a:spcPts val="0"/>
              </a:spcBef>
              <a:spcAft>
                <a:spcPts val="0"/>
              </a:spcAft>
              <a:buClr>
                <a:schemeClr val="accent2"/>
              </a:buClr>
              <a:buSzPts val="1100"/>
              <a:buChar char="■"/>
              <a:defRPr>
                <a:solidFill>
                  <a:schemeClr val="accent2"/>
                </a:solidFill>
              </a:defRPr>
            </a:lvl9pPr>
          </a:lstStyle>
          <a:p/>
        </p:txBody>
      </p:sp>
      <p:sp>
        <p:nvSpPr>
          <p:cNvPr id="85" name="Google Shape;85;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86" name="Shape 86"/>
        <p:cNvGrpSpPr/>
        <p:nvPr/>
      </p:nvGrpSpPr>
      <p:grpSpPr>
        <a:xfrm>
          <a:off x="0" y="0"/>
          <a:ext cx="0" cy="0"/>
          <a:chOff x="0" y="0"/>
          <a:chExt cx="0" cy="0"/>
        </a:xfrm>
      </p:grpSpPr>
      <p:sp>
        <p:nvSpPr>
          <p:cNvPr id="87" name="Google Shape;87;p20"/>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
        <p:nvSpPr>
          <p:cNvPr id="88" name="Google Shape;88;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9" name="Shape 89"/>
        <p:cNvGrpSpPr/>
        <p:nvPr/>
      </p:nvGrpSpPr>
      <p:grpSpPr>
        <a:xfrm>
          <a:off x="0" y="0"/>
          <a:ext cx="0" cy="0"/>
          <a:chOff x="0" y="0"/>
          <a:chExt cx="0" cy="0"/>
        </a:xfrm>
      </p:grpSpPr>
      <p:sp>
        <p:nvSpPr>
          <p:cNvPr id="90" name="Google Shape;90;p21"/>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1"/>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None/>
              <a:defRPr>
                <a:solidFill>
                  <a:schemeClr val="lt1"/>
                </a:solidFill>
              </a:defRPr>
            </a:lvl2pPr>
            <a:lvl3pPr lvl="2" rtl="0">
              <a:spcBef>
                <a:spcPts val="0"/>
              </a:spcBef>
              <a:spcAft>
                <a:spcPts val="0"/>
              </a:spcAft>
              <a:buClr>
                <a:schemeClr val="lt1"/>
              </a:buClr>
              <a:buSzPts val="2800"/>
              <a:buNone/>
              <a:defRPr>
                <a:solidFill>
                  <a:schemeClr val="lt1"/>
                </a:solidFill>
              </a:defRPr>
            </a:lvl3pPr>
            <a:lvl4pPr lvl="3" rtl="0">
              <a:spcBef>
                <a:spcPts val="0"/>
              </a:spcBef>
              <a:spcAft>
                <a:spcPts val="0"/>
              </a:spcAft>
              <a:buClr>
                <a:schemeClr val="lt1"/>
              </a:buClr>
              <a:buSzPts val="2800"/>
              <a:buNone/>
              <a:defRPr>
                <a:solidFill>
                  <a:schemeClr val="lt1"/>
                </a:solidFill>
              </a:defRPr>
            </a:lvl4pPr>
            <a:lvl5pPr lvl="4" rtl="0">
              <a:spcBef>
                <a:spcPts val="0"/>
              </a:spcBef>
              <a:spcAft>
                <a:spcPts val="0"/>
              </a:spcAft>
              <a:buClr>
                <a:schemeClr val="lt1"/>
              </a:buClr>
              <a:buSzPts val="2800"/>
              <a:buNone/>
              <a:defRPr>
                <a:solidFill>
                  <a:schemeClr val="lt1"/>
                </a:solidFill>
              </a:defRPr>
            </a:lvl5pPr>
            <a:lvl6pPr lvl="5" rtl="0">
              <a:spcBef>
                <a:spcPts val="0"/>
              </a:spcBef>
              <a:spcAft>
                <a:spcPts val="0"/>
              </a:spcAft>
              <a:buClr>
                <a:schemeClr val="lt1"/>
              </a:buClr>
              <a:buSzPts val="2800"/>
              <a:buNone/>
              <a:defRPr>
                <a:solidFill>
                  <a:schemeClr val="lt1"/>
                </a:solidFill>
              </a:defRPr>
            </a:lvl6pPr>
            <a:lvl7pPr lvl="6" rtl="0">
              <a:spcBef>
                <a:spcPts val="0"/>
              </a:spcBef>
              <a:spcAft>
                <a:spcPts val="0"/>
              </a:spcAft>
              <a:buClr>
                <a:schemeClr val="lt1"/>
              </a:buClr>
              <a:buSzPts val="2800"/>
              <a:buNone/>
              <a:defRPr>
                <a:solidFill>
                  <a:schemeClr val="lt1"/>
                </a:solidFill>
              </a:defRPr>
            </a:lvl7pPr>
            <a:lvl8pPr lvl="7" rtl="0">
              <a:spcBef>
                <a:spcPts val="0"/>
              </a:spcBef>
              <a:spcAft>
                <a:spcPts val="0"/>
              </a:spcAft>
              <a:buClr>
                <a:schemeClr val="lt1"/>
              </a:buClr>
              <a:buSzPts val="2800"/>
              <a:buNone/>
              <a:defRPr>
                <a:solidFill>
                  <a:schemeClr val="lt1"/>
                </a:solidFill>
              </a:defRPr>
            </a:lvl8pPr>
            <a:lvl9pPr lvl="8" rtl="0">
              <a:spcBef>
                <a:spcPts val="0"/>
              </a:spcBef>
              <a:spcAft>
                <a:spcPts val="0"/>
              </a:spcAft>
              <a:buClr>
                <a:schemeClr val="lt1"/>
              </a:buClr>
              <a:buSzPts val="2800"/>
              <a:buNone/>
              <a:defRPr>
                <a:solidFill>
                  <a:schemeClr val="lt1"/>
                </a:solidFill>
              </a:defRPr>
            </a:lvl9pPr>
          </a:lstStyle>
          <a:p/>
        </p:txBody>
      </p:sp>
      <p:sp>
        <p:nvSpPr>
          <p:cNvPr id="92" name="Google Shape;92;p21"/>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accent2"/>
              </a:buClr>
              <a:buSzPts val="1600"/>
              <a:buNone/>
              <a:defRPr sz="1600">
                <a:solidFill>
                  <a:schemeClr val="accent2"/>
                </a:solidFill>
              </a:defRPr>
            </a:lvl1pPr>
            <a:lvl2pPr lvl="1" rtl="0">
              <a:lnSpc>
                <a:spcPct val="100000"/>
              </a:lnSpc>
              <a:spcBef>
                <a:spcPts val="0"/>
              </a:spcBef>
              <a:spcAft>
                <a:spcPts val="0"/>
              </a:spcAft>
              <a:buClr>
                <a:schemeClr val="accent2"/>
              </a:buClr>
              <a:buSzPts val="1600"/>
              <a:buNone/>
              <a:defRPr sz="1600">
                <a:solidFill>
                  <a:schemeClr val="accent2"/>
                </a:solidFill>
              </a:defRPr>
            </a:lvl2pPr>
            <a:lvl3pPr lvl="2" rtl="0">
              <a:lnSpc>
                <a:spcPct val="100000"/>
              </a:lnSpc>
              <a:spcBef>
                <a:spcPts val="0"/>
              </a:spcBef>
              <a:spcAft>
                <a:spcPts val="0"/>
              </a:spcAft>
              <a:buClr>
                <a:schemeClr val="accent2"/>
              </a:buClr>
              <a:buSzPts val="1600"/>
              <a:buNone/>
              <a:defRPr sz="1600">
                <a:solidFill>
                  <a:schemeClr val="accent2"/>
                </a:solidFill>
              </a:defRPr>
            </a:lvl3pPr>
            <a:lvl4pPr lvl="3" rtl="0">
              <a:lnSpc>
                <a:spcPct val="100000"/>
              </a:lnSpc>
              <a:spcBef>
                <a:spcPts val="0"/>
              </a:spcBef>
              <a:spcAft>
                <a:spcPts val="0"/>
              </a:spcAft>
              <a:buClr>
                <a:schemeClr val="accent2"/>
              </a:buClr>
              <a:buSzPts val="1600"/>
              <a:buNone/>
              <a:defRPr sz="1600">
                <a:solidFill>
                  <a:schemeClr val="accent2"/>
                </a:solidFill>
              </a:defRPr>
            </a:lvl4pPr>
            <a:lvl5pPr lvl="4" rtl="0">
              <a:lnSpc>
                <a:spcPct val="100000"/>
              </a:lnSpc>
              <a:spcBef>
                <a:spcPts val="0"/>
              </a:spcBef>
              <a:spcAft>
                <a:spcPts val="0"/>
              </a:spcAft>
              <a:buClr>
                <a:schemeClr val="accent2"/>
              </a:buClr>
              <a:buSzPts val="1600"/>
              <a:buNone/>
              <a:defRPr sz="1600">
                <a:solidFill>
                  <a:schemeClr val="accent2"/>
                </a:solidFill>
              </a:defRPr>
            </a:lvl5pPr>
            <a:lvl6pPr lvl="5" rtl="0">
              <a:lnSpc>
                <a:spcPct val="100000"/>
              </a:lnSpc>
              <a:spcBef>
                <a:spcPts val="0"/>
              </a:spcBef>
              <a:spcAft>
                <a:spcPts val="0"/>
              </a:spcAft>
              <a:buClr>
                <a:schemeClr val="accent2"/>
              </a:buClr>
              <a:buSzPts val="1600"/>
              <a:buNone/>
              <a:defRPr sz="1600">
                <a:solidFill>
                  <a:schemeClr val="accent2"/>
                </a:solidFill>
              </a:defRPr>
            </a:lvl6pPr>
            <a:lvl7pPr lvl="6" rtl="0">
              <a:lnSpc>
                <a:spcPct val="100000"/>
              </a:lnSpc>
              <a:spcBef>
                <a:spcPts val="0"/>
              </a:spcBef>
              <a:spcAft>
                <a:spcPts val="0"/>
              </a:spcAft>
              <a:buClr>
                <a:schemeClr val="accent2"/>
              </a:buClr>
              <a:buSzPts val="1600"/>
              <a:buNone/>
              <a:defRPr sz="1600">
                <a:solidFill>
                  <a:schemeClr val="accent2"/>
                </a:solidFill>
              </a:defRPr>
            </a:lvl7pPr>
            <a:lvl8pPr lvl="7" rtl="0">
              <a:lnSpc>
                <a:spcPct val="100000"/>
              </a:lnSpc>
              <a:spcBef>
                <a:spcPts val="0"/>
              </a:spcBef>
              <a:spcAft>
                <a:spcPts val="0"/>
              </a:spcAft>
              <a:buClr>
                <a:schemeClr val="accent2"/>
              </a:buClr>
              <a:buSzPts val="1600"/>
              <a:buNone/>
              <a:defRPr sz="1600">
                <a:solidFill>
                  <a:schemeClr val="accent2"/>
                </a:solidFill>
              </a:defRPr>
            </a:lvl8pPr>
            <a:lvl9pPr lvl="8" rtl="0">
              <a:lnSpc>
                <a:spcPct val="100000"/>
              </a:lnSpc>
              <a:spcBef>
                <a:spcPts val="0"/>
              </a:spcBef>
              <a:spcAft>
                <a:spcPts val="0"/>
              </a:spcAft>
              <a:buClr>
                <a:schemeClr val="accent2"/>
              </a:buClr>
              <a:buSzPts val="1600"/>
              <a:buNone/>
              <a:defRPr sz="1600">
                <a:solidFill>
                  <a:schemeClr val="accent2"/>
                </a:solidFill>
              </a:defRPr>
            </a:lvl9pPr>
          </a:lstStyle>
          <a:p/>
        </p:txBody>
      </p:sp>
      <p:sp>
        <p:nvSpPr>
          <p:cNvPr id="93" name="Google Shape;93;p21"/>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SzPts val="1300"/>
              <a:buChar char="●"/>
              <a:defRPr/>
            </a:lvl1pPr>
            <a:lvl2pPr indent="-298450" lvl="1" marL="914400" rtl="0">
              <a:spcBef>
                <a:spcPts val="0"/>
              </a:spcBef>
              <a:spcAft>
                <a:spcPts val="0"/>
              </a:spcAft>
              <a:buSzPts val="1100"/>
              <a:buChar char="○"/>
              <a:defRPr/>
            </a:lvl2pPr>
            <a:lvl3pPr indent="-298450" lvl="2" marL="1371600" rtl="0">
              <a:spcBef>
                <a:spcPts val="0"/>
              </a:spcBef>
              <a:spcAft>
                <a:spcPts val="0"/>
              </a:spcAft>
              <a:buSzPts val="1100"/>
              <a:buChar char="■"/>
              <a:defRPr/>
            </a:lvl3pPr>
            <a:lvl4pPr indent="-298450" lvl="3" marL="1828800" rtl="0">
              <a:spcBef>
                <a:spcPts val="0"/>
              </a:spcBef>
              <a:spcAft>
                <a:spcPts val="0"/>
              </a:spcAft>
              <a:buSzPts val="1100"/>
              <a:buChar char="●"/>
              <a:defRPr/>
            </a:lvl4pPr>
            <a:lvl5pPr indent="-298450" lvl="4" marL="2286000" rtl="0">
              <a:spcBef>
                <a:spcPts val="0"/>
              </a:spcBef>
              <a:spcAft>
                <a:spcPts val="0"/>
              </a:spcAft>
              <a:buSzPts val="1100"/>
              <a:buChar char="○"/>
              <a:defRPr/>
            </a:lvl5pPr>
            <a:lvl6pPr indent="-298450" lvl="5" marL="2743200" rtl="0">
              <a:spcBef>
                <a:spcPts val="0"/>
              </a:spcBef>
              <a:spcAft>
                <a:spcPts val="0"/>
              </a:spcAft>
              <a:buSzPts val="1100"/>
              <a:buChar char="■"/>
              <a:defRPr/>
            </a:lvl6pPr>
            <a:lvl7pPr indent="-298450" lvl="6" marL="3200400" rtl="0">
              <a:spcBef>
                <a:spcPts val="0"/>
              </a:spcBef>
              <a:spcAft>
                <a:spcPts val="0"/>
              </a:spcAft>
              <a:buSzPts val="1100"/>
              <a:buChar char="●"/>
              <a:defRPr/>
            </a:lvl7pPr>
            <a:lvl8pPr indent="-298450" lvl="7" marL="3657600" rtl="0">
              <a:spcBef>
                <a:spcPts val="0"/>
              </a:spcBef>
              <a:spcAft>
                <a:spcPts val="0"/>
              </a:spcAft>
              <a:buSzPts val="1100"/>
              <a:buChar char="○"/>
              <a:defRPr/>
            </a:lvl8pPr>
            <a:lvl9pPr indent="-298450" lvl="8" marL="4114800" rtl="0">
              <a:spcBef>
                <a:spcPts val="0"/>
              </a:spcBef>
              <a:spcAft>
                <a:spcPts val="0"/>
              </a:spcAft>
              <a:buSzPts val="1100"/>
              <a:buChar char="■"/>
              <a:defRPr/>
            </a:lvl9pPr>
          </a:lstStyle>
          <a:p/>
        </p:txBody>
      </p:sp>
      <p:sp>
        <p:nvSpPr>
          <p:cNvPr id="94" name="Google Shape;94;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22"/>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2"/>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98" name="Google Shape;98;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99" name="Shape 99"/>
        <p:cNvGrpSpPr/>
        <p:nvPr/>
      </p:nvGrpSpPr>
      <p:grpSpPr>
        <a:xfrm>
          <a:off x="0" y="0"/>
          <a:ext cx="0" cy="0"/>
          <a:chOff x="0" y="0"/>
          <a:chExt cx="0" cy="0"/>
        </a:xfrm>
      </p:grpSpPr>
      <p:sp>
        <p:nvSpPr>
          <p:cNvPr id="100" name="Google Shape;100;p23"/>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rtl="0">
              <a:spcBef>
                <a:spcPts val="0"/>
              </a:spcBef>
              <a:spcAft>
                <a:spcPts val="0"/>
              </a:spcAft>
              <a:buClr>
                <a:schemeClr val="lt1"/>
              </a:buClr>
              <a:buSzPts val="10000"/>
              <a:buNone/>
              <a:defRPr sz="10000">
                <a:solidFill>
                  <a:schemeClr val="lt1"/>
                </a:solidFill>
              </a:defRPr>
            </a:lvl1pPr>
            <a:lvl2pPr lvl="1" rtl="0">
              <a:spcBef>
                <a:spcPts val="0"/>
              </a:spcBef>
              <a:spcAft>
                <a:spcPts val="0"/>
              </a:spcAft>
              <a:buClr>
                <a:schemeClr val="lt1"/>
              </a:buClr>
              <a:buSzPts val="10000"/>
              <a:buNone/>
              <a:defRPr sz="10000">
                <a:solidFill>
                  <a:schemeClr val="lt1"/>
                </a:solidFill>
              </a:defRPr>
            </a:lvl2pPr>
            <a:lvl3pPr lvl="2" rtl="0">
              <a:spcBef>
                <a:spcPts val="0"/>
              </a:spcBef>
              <a:spcAft>
                <a:spcPts val="0"/>
              </a:spcAft>
              <a:buClr>
                <a:schemeClr val="lt1"/>
              </a:buClr>
              <a:buSzPts val="10000"/>
              <a:buNone/>
              <a:defRPr sz="10000">
                <a:solidFill>
                  <a:schemeClr val="lt1"/>
                </a:solidFill>
              </a:defRPr>
            </a:lvl3pPr>
            <a:lvl4pPr lvl="3" rtl="0">
              <a:spcBef>
                <a:spcPts val="0"/>
              </a:spcBef>
              <a:spcAft>
                <a:spcPts val="0"/>
              </a:spcAft>
              <a:buClr>
                <a:schemeClr val="lt1"/>
              </a:buClr>
              <a:buSzPts val="10000"/>
              <a:buNone/>
              <a:defRPr sz="10000">
                <a:solidFill>
                  <a:schemeClr val="lt1"/>
                </a:solidFill>
              </a:defRPr>
            </a:lvl4pPr>
            <a:lvl5pPr lvl="4" rtl="0">
              <a:spcBef>
                <a:spcPts val="0"/>
              </a:spcBef>
              <a:spcAft>
                <a:spcPts val="0"/>
              </a:spcAft>
              <a:buClr>
                <a:schemeClr val="lt1"/>
              </a:buClr>
              <a:buSzPts val="10000"/>
              <a:buNone/>
              <a:defRPr sz="10000">
                <a:solidFill>
                  <a:schemeClr val="lt1"/>
                </a:solidFill>
              </a:defRPr>
            </a:lvl5pPr>
            <a:lvl6pPr lvl="5" rtl="0">
              <a:spcBef>
                <a:spcPts val="0"/>
              </a:spcBef>
              <a:spcAft>
                <a:spcPts val="0"/>
              </a:spcAft>
              <a:buClr>
                <a:schemeClr val="lt1"/>
              </a:buClr>
              <a:buSzPts val="10000"/>
              <a:buNone/>
              <a:defRPr sz="10000">
                <a:solidFill>
                  <a:schemeClr val="lt1"/>
                </a:solidFill>
              </a:defRPr>
            </a:lvl6pPr>
            <a:lvl7pPr lvl="6" rtl="0">
              <a:spcBef>
                <a:spcPts val="0"/>
              </a:spcBef>
              <a:spcAft>
                <a:spcPts val="0"/>
              </a:spcAft>
              <a:buClr>
                <a:schemeClr val="lt1"/>
              </a:buClr>
              <a:buSzPts val="10000"/>
              <a:buNone/>
              <a:defRPr sz="10000">
                <a:solidFill>
                  <a:schemeClr val="lt1"/>
                </a:solidFill>
              </a:defRPr>
            </a:lvl7pPr>
            <a:lvl8pPr lvl="7" rtl="0">
              <a:spcBef>
                <a:spcPts val="0"/>
              </a:spcBef>
              <a:spcAft>
                <a:spcPts val="0"/>
              </a:spcAft>
              <a:buClr>
                <a:schemeClr val="lt1"/>
              </a:buClr>
              <a:buSzPts val="10000"/>
              <a:buNone/>
              <a:defRPr sz="10000">
                <a:solidFill>
                  <a:schemeClr val="lt1"/>
                </a:solidFill>
              </a:defRPr>
            </a:lvl8pPr>
            <a:lvl9pPr lvl="8" rtl="0">
              <a:spcBef>
                <a:spcPts val="0"/>
              </a:spcBef>
              <a:spcAft>
                <a:spcPts val="0"/>
              </a:spcAft>
              <a:buClr>
                <a:schemeClr val="lt1"/>
              </a:buClr>
              <a:buSzPts val="10000"/>
              <a:buNone/>
              <a:defRPr sz="10000">
                <a:solidFill>
                  <a:schemeClr val="lt1"/>
                </a:solidFill>
              </a:defRPr>
            </a:lvl9pPr>
          </a:lstStyle>
          <a:p>
            <a:r>
              <a:t>xx%</a:t>
            </a:r>
          </a:p>
        </p:txBody>
      </p:sp>
      <p:sp>
        <p:nvSpPr>
          <p:cNvPr id="101" name="Google Shape;101;p23"/>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rtl="0">
              <a:spcBef>
                <a:spcPts val="0"/>
              </a:spcBef>
              <a:spcAft>
                <a:spcPts val="0"/>
              </a:spcAft>
              <a:buClr>
                <a:schemeClr val="accent2"/>
              </a:buClr>
              <a:buSzPts val="1300"/>
              <a:buChar char="●"/>
              <a:defRPr>
                <a:solidFill>
                  <a:schemeClr val="accent2"/>
                </a:solidFill>
              </a:defRPr>
            </a:lvl1pPr>
            <a:lvl2pPr indent="-298450" lvl="1" marL="914400" rtl="0">
              <a:spcBef>
                <a:spcPts val="0"/>
              </a:spcBef>
              <a:spcAft>
                <a:spcPts val="0"/>
              </a:spcAft>
              <a:buClr>
                <a:schemeClr val="accent2"/>
              </a:buClr>
              <a:buSzPts val="1100"/>
              <a:buChar char="○"/>
              <a:defRPr>
                <a:solidFill>
                  <a:schemeClr val="accent2"/>
                </a:solidFill>
              </a:defRPr>
            </a:lvl2pPr>
            <a:lvl3pPr indent="-298450" lvl="2" marL="1371600" rtl="0">
              <a:spcBef>
                <a:spcPts val="0"/>
              </a:spcBef>
              <a:spcAft>
                <a:spcPts val="0"/>
              </a:spcAft>
              <a:buClr>
                <a:schemeClr val="accent2"/>
              </a:buClr>
              <a:buSzPts val="1100"/>
              <a:buChar char="■"/>
              <a:defRPr>
                <a:solidFill>
                  <a:schemeClr val="accent2"/>
                </a:solidFill>
              </a:defRPr>
            </a:lvl3pPr>
            <a:lvl4pPr indent="-298450" lvl="3" marL="1828800" rtl="0">
              <a:spcBef>
                <a:spcPts val="0"/>
              </a:spcBef>
              <a:spcAft>
                <a:spcPts val="0"/>
              </a:spcAft>
              <a:buClr>
                <a:schemeClr val="accent2"/>
              </a:buClr>
              <a:buSzPts val="1100"/>
              <a:buChar char="●"/>
              <a:defRPr>
                <a:solidFill>
                  <a:schemeClr val="accent2"/>
                </a:solidFill>
              </a:defRPr>
            </a:lvl4pPr>
            <a:lvl5pPr indent="-298450" lvl="4" marL="2286000" rtl="0">
              <a:spcBef>
                <a:spcPts val="0"/>
              </a:spcBef>
              <a:spcAft>
                <a:spcPts val="0"/>
              </a:spcAft>
              <a:buClr>
                <a:schemeClr val="accent2"/>
              </a:buClr>
              <a:buSzPts val="1100"/>
              <a:buChar char="○"/>
              <a:defRPr>
                <a:solidFill>
                  <a:schemeClr val="accent2"/>
                </a:solidFill>
              </a:defRPr>
            </a:lvl5pPr>
            <a:lvl6pPr indent="-298450" lvl="5" marL="2743200" rtl="0">
              <a:spcBef>
                <a:spcPts val="0"/>
              </a:spcBef>
              <a:spcAft>
                <a:spcPts val="0"/>
              </a:spcAft>
              <a:buClr>
                <a:schemeClr val="accent2"/>
              </a:buClr>
              <a:buSzPts val="1100"/>
              <a:buChar char="■"/>
              <a:defRPr>
                <a:solidFill>
                  <a:schemeClr val="accent2"/>
                </a:solidFill>
              </a:defRPr>
            </a:lvl6pPr>
            <a:lvl7pPr indent="-298450" lvl="6" marL="3200400" rtl="0">
              <a:spcBef>
                <a:spcPts val="0"/>
              </a:spcBef>
              <a:spcAft>
                <a:spcPts val="0"/>
              </a:spcAft>
              <a:buClr>
                <a:schemeClr val="accent2"/>
              </a:buClr>
              <a:buSzPts val="1100"/>
              <a:buChar char="●"/>
              <a:defRPr>
                <a:solidFill>
                  <a:schemeClr val="accent2"/>
                </a:solidFill>
              </a:defRPr>
            </a:lvl7pPr>
            <a:lvl8pPr indent="-298450" lvl="7" marL="3657600" rtl="0">
              <a:spcBef>
                <a:spcPts val="0"/>
              </a:spcBef>
              <a:spcAft>
                <a:spcPts val="0"/>
              </a:spcAft>
              <a:buClr>
                <a:schemeClr val="accent2"/>
              </a:buClr>
              <a:buSzPts val="1100"/>
              <a:buChar char="○"/>
              <a:defRPr>
                <a:solidFill>
                  <a:schemeClr val="accent2"/>
                </a:solidFill>
              </a:defRPr>
            </a:lvl8pPr>
            <a:lvl9pPr indent="-298450" lvl="8" marL="4114800" rtl="0">
              <a:spcBef>
                <a:spcPts val="0"/>
              </a:spcBef>
              <a:spcAft>
                <a:spcPts val="0"/>
              </a:spcAft>
              <a:buClr>
                <a:schemeClr val="accent2"/>
              </a:buClr>
              <a:buSzPts val="1100"/>
              <a:buChar char="■"/>
              <a:defRPr>
                <a:solidFill>
                  <a:schemeClr val="accent2"/>
                </a:solidFill>
              </a:defRPr>
            </a:lvl9pPr>
          </a:lstStyle>
          <a:p/>
        </p:txBody>
      </p:sp>
      <p:sp>
        <p:nvSpPr>
          <p:cNvPr id="102" name="Google Shape;102;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3" name="Shape 103"/>
        <p:cNvGrpSpPr/>
        <p:nvPr/>
      </p:nvGrpSpPr>
      <p:grpSpPr>
        <a:xfrm>
          <a:off x="0" y="0"/>
          <a:ext cx="0" cy="0"/>
          <a:chOff x="0" y="0"/>
          <a:chExt cx="0" cy="0"/>
        </a:xfrm>
      </p:grpSpPr>
      <p:sp>
        <p:nvSpPr>
          <p:cNvPr id="104" name="Google Shape;104;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rt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rtl="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rtl="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53" name="Google Shape;5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Roboto"/>
                <a:ea typeface="Roboto"/>
                <a:cs typeface="Roboto"/>
                <a:sym typeface="Roboto"/>
              </a:defRPr>
            </a:lvl1pPr>
            <a:lvl2pPr lvl="1" rtl="0" algn="r">
              <a:buNone/>
              <a:defRPr sz="1000">
                <a:solidFill>
                  <a:schemeClr val="dk2"/>
                </a:solidFill>
                <a:latin typeface="Roboto"/>
                <a:ea typeface="Roboto"/>
                <a:cs typeface="Roboto"/>
                <a:sym typeface="Roboto"/>
              </a:defRPr>
            </a:lvl2pPr>
            <a:lvl3pPr lvl="2" rtl="0" algn="r">
              <a:buNone/>
              <a:defRPr sz="1000">
                <a:solidFill>
                  <a:schemeClr val="dk2"/>
                </a:solidFill>
                <a:latin typeface="Roboto"/>
                <a:ea typeface="Roboto"/>
                <a:cs typeface="Roboto"/>
                <a:sym typeface="Roboto"/>
              </a:defRPr>
            </a:lvl3pPr>
            <a:lvl4pPr lvl="3" rtl="0" algn="r">
              <a:buNone/>
              <a:defRPr sz="1000">
                <a:solidFill>
                  <a:schemeClr val="dk2"/>
                </a:solidFill>
                <a:latin typeface="Roboto"/>
                <a:ea typeface="Roboto"/>
                <a:cs typeface="Roboto"/>
                <a:sym typeface="Roboto"/>
              </a:defRPr>
            </a:lvl4pPr>
            <a:lvl5pPr lvl="4" rtl="0" algn="r">
              <a:buNone/>
              <a:defRPr sz="1000">
                <a:solidFill>
                  <a:schemeClr val="dk2"/>
                </a:solidFill>
                <a:latin typeface="Roboto"/>
                <a:ea typeface="Roboto"/>
                <a:cs typeface="Roboto"/>
                <a:sym typeface="Roboto"/>
              </a:defRPr>
            </a:lvl5pPr>
            <a:lvl6pPr lvl="5" rtl="0" algn="r">
              <a:buNone/>
              <a:defRPr sz="1000">
                <a:solidFill>
                  <a:schemeClr val="dk2"/>
                </a:solidFill>
                <a:latin typeface="Roboto"/>
                <a:ea typeface="Roboto"/>
                <a:cs typeface="Roboto"/>
                <a:sym typeface="Roboto"/>
              </a:defRPr>
            </a:lvl6pPr>
            <a:lvl7pPr lvl="6" rtl="0" algn="r">
              <a:buNone/>
              <a:defRPr sz="1000">
                <a:solidFill>
                  <a:schemeClr val="dk2"/>
                </a:solidFill>
                <a:latin typeface="Roboto"/>
                <a:ea typeface="Roboto"/>
                <a:cs typeface="Roboto"/>
                <a:sym typeface="Roboto"/>
              </a:defRPr>
            </a:lvl7pPr>
            <a:lvl8pPr lvl="7" rtl="0" algn="r">
              <a:buNone/>
              <a:defRPr sz="1000">
                <a:solidFill>
                  <a:schemeClr val="dk2"/>
                </a:solidFill>
                <a:latin typeface="Roboto"/>
                <a:ea typeface="Roboto"/>
                <a:cs typeface="Roboto"/>
                <a:sym typeface="Roboto"/>
              </a:defRPr>
            </a:lvl8pPr>
            <a:lvl9pPr lvl="8" rtl="0"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hyperlink" Target="https://quillproject.net/m2/"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5"/>
          <p:cNvSpPr txBox="1"/>
          <p:nvPr>
            <p:ph type="title"/>
          </p:nvPr>
        </p:nvSpPr>
        <p:spPr>
          <a:xfrm>
            <a:off x="311725" y="500925"/>
            <a:ext cx="3706500" cy="1968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t>The Quill Project</a:t>
            </a:r>
            <a:endParaRPr b="1"/>
          </a:p>
          <a:p>
            <a:pPr indent="0" lvl="0" marL="0" rtl="0" algn="l">
              <a:spcBef>
                <a:spcPts val="0"/>
              </a:spcBef>
              <a:spcAft>
                <a:spcPts val="0"/>
              </a:spcAft>
              <a:buNone/>
            </a:pPr>
            <a:r>
              <a:t/>
            </a:r>
            <a:endParaRPr/>
          </a:p>
          <a:p>
            <a:pPr indent="0" lvl="0" marL="0" rtl="0" algn="ctr">
              <a:spcBef>
                <a:spcPts val="0"/>
              </a:spcBef>
              <a:spcAft>
                <a:spcPts val="0"/>
              </a:spcAft>
              <a:buNone/>
            </a:pPr>
            <a:r>
              <a:rPr lang="en" sz="1900"/>
              <a:t>Understanding how constitutions and laws are written</a:t>
            </a:r>
            <a:endParaRPr sz="1900"/>
          </a:p>
        </p:txBody>
      </p:sp>
      <p:sp>
        <p:nvSpPr>
          <p:cNvPr id="110" name="Google Shape;110;p25"/>
          <p:cNvSpPr txBox="1"/>
          <p:nvPr>
            <p:ph idx="1" type="body"/>
          </p:nvPr>
        </p:nvSpPr>
        <p:spPr>
          <a:xfrm>
            <a:off x="4498600" y="500925"/>
            <a:ext cx="4467000" cy="4705500"/>
          </a:xfrm>
          <a:prstGeom prst="rect">
            <a:avLst/>
          </a:prstGeom>
        </p:spPr>
        <p:txBody>
          <a:bodyPr anchorCtr="0" anchor="t" bIns="91425" lIns="91425" spcFirstLastPara="1" rIns="91425" wrap="square" tIns="91425">
            <a:normAutofit lnSpcReduction="20000"/>
          </a:bodyPr>
          <a:lstStyle/>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Quill exists to enhance understanding of some of the foundational legal texts of the modern world.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The project is directed by Dr. Nicholas Cole, a political historian specializing in post-Independence America. </a:t>
            </a:r>
            <a:endParaRPr sz="2400">
              <a:solidFill>
                <a:srgbClr val="000000"/>
              </a:solidFill>
              <a:latin typeface="Times New Roman"/>
              <a:ea typeface="Times New Roman"/>
              <a:cs typeface="Times New Roman"/>
              <a:sym typeface="Times New Roman"/>
            </a:endParaRPr>
          </a:p>
          <a:p>
            <a:pPr indent="-381000" lvl="0" marL="457200" rtl="0" algn="l">
              <a:spcBef>
                <a:spcPts val="0"/>
              </a:spcBef>
              <a:spcAft>
                <a:spcPts val="0"/>
              </a:spcAft>
              <a:buClr>
                <a:srgbClr val="000000"/>
              </a:buClr>
              <a:buSzPts val="2400"/>
              <a:buFont typeface="Times New Roman"/>
              <a:buChar char="●"/>
            </a:pPr>
            <a:r>
              <a:rPr lang="en" sz="2400">
                <a:solidFill>
                  <a:srgbClr val="000000"/>
                </a:solidFill>
                <a:latin typeface="Times New Roman"/>
                <a:ea typeface="Times New Roman"/>
                <a:cs typeface="Times New Roman"/>
                <a:sym typeface="Times New Roman"/>
              </a:rPr>
              <a:t>The project is based at Pembroke College, University of Oxford. </a:t>
            </a:r>
            <a:endParaRPr sz="2400">
              <a:solidFill>
                <a:srgbClr val="000000"/>
              </a:solidFill>
              <a:latin typeface="Times New Roman"/>
              <a:ea typeface="Times New Roman"/>
              <a:cs typeface="Times New Roman"/>
              <a:sym typeface="Times New Roman"/>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11" name="Google Shape;111;p25"/>
          <p:cNvPicPr preferRelativeResize="0"/>
          <p:nvPr/>
        </p:nvPicPr>
        <p:blipFill rotWithShape="1">
          <a:blip r:embed="rId3">
            <a:alphaModFix/>
          </a:blip>
          <a:srcRect b="0" l="2651" r="2642" t="0"/>
          <a:stretch/>
        </p:blipFill>
        <p:spPr>
          <a:xfrm>
            <a:off x="810825" y="2469525"/>
            <a:ext cx="2708301" cy="2489050"/>
          </a:xfrm>
          <a:prstGeom prst="rect">
            <a:avLst/>
          </a:prstGeom>
          <a:noFill/>
          <a:ln cap="flat" cmpd="sng" w="9525">
            <a:solidFill>
              <a:srgbClr val="000000"/>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Structure of the Convention</a:t>
            </a:r>
            <a:endParaRPr/>
          </a:p>
        </p:txBody>
      </p:sp>
      <p:sp>
        <p:nvSpPr>
          <p:cNvPr id="117" name="Google Shape;117;p2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8" name="Google Shape;118;p26"/>
          <p:cNvPicPr preferRelativeResize="0"/>
          <p:nvPr/>
        </p:nvPicPr>
        <p:blipFill>
          <a:blip r:embed="rId3">
            <a:alphaModFix/>
          </a:blip>
          <a:stretch>
            <a:fillRect/>
          </a:stretch>
        </p:blipFill>
        <p:spPr>
          <a:xfrm>
            <a:off x="4530688" y="866741"/>
            <a:ext cx="4394375" cy="3410023"/>
          </a:xfrm>
          <a:prstGeom prst="rect">
            <a:avLst/>
          </a:prstGeom>
          <a:noFill/>
          <a:ln>
            <a:noFill/>
          </a:ln>
        </p:spPr>
      </p:pic>
      <p:pic>
        <p:nvPicPr>
          <p:cNvPr id="119" name="Google Shape;119;p26"/>
          <p:cNvPicPr preferRelativeResize="0"/>
          <p:nvPr/>
        </p:nvPicPr>
        <p:blipFill>
          <a:blip r:embed="rId4">
            <a:alphaModFix/>
          </a:blip>
          <a:stretch>
            <a:fillRect/>
          </a:stretch>
        </p:blipFill>
        <p:spPr>
          <a:xfrm>
            <a:off x="153263" y="1809950"/>
            <a:ext cx="4023426" cy="2789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125" name="Google Shape;125;p2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26" name="Google Shape;126;p27"/>
          <p:cNvPicPr preferRelativeResize="0"/>
          <p:nvPr/>
        </p:nvPicPr>
        <p:blipFill>
          <a:blip r:embed="rId3">
            <a:alphaModFix/>
          </a:blip>
          <a:stretch>
            <a:fillRect/>
          </a:stretch>
        </p:blipFill>
        <p:spPr>
          <a:xfrm>
            <a:off x="0" y="0"/>
            <a:ext cx="4571999" cy="2529746"/>
          </a:xfrm>
          <a:prstGeom prst="rect">
            <a:avLst/>
          </a:prstGeom>
          <a:noFill/>
          <a:ln>
            <a:noFill/>
          </a:ln>
        </p:spPr>
      </p:pic>
      <p:pic>
        <p:nvPicPr>
          <p:cNvPr id="127" name="Google Shape;127;p27"/>
          <p:cNvPicPr preferRelativeResize="0"/>
          <p:nvPr/>
        </p:nvPicPr>
        <p:blipFill>
          <a:blip r:embed="rId4">
            <a:alphaModFix/>
          </a:blip>
          <a:stretch>
            <a:fillRect/>
          </a:stretch>
        </p:blipFill>
        <p:spPr>
          <a:xfrm>
            <a:off x="4572000" y="0"/>
            <a:ext cx="4572000" cy="3191893"/>
          </a:xfrm>
          <a:prstGeom prst="rect">
            <a:avLst/>
          </a:prstGeom>
          <a:noFill/>
          <a:ln>
            <a:noFill/>
          </a:ln>
        </p:spPr>
      </p:pic>
      <p:pic>
        <p:nvPicPr>
          <p:cNvPr id="128" name="Google Shape;128;p27"/>
          <p:cNvPicPr preferRelativeResize="0"/>
          <p:nvPr/>
        </p:nvPicPr>
        <p:blipFill>
          <a:blip r:embed="rId5">
            <a:alphaModFix/>
          </a:blip>
          <a:stretch>
            <a:fillRect/>
          </a:stretch>
        </p:blipFill>
        <p:spPr>
          <a:xfrm>
            <a:off x="0" y="2230384"/>
            <a:ext cx="4572000" cy="2913116"/>
          </a:xfrm>
          <a:prstGeom prst="rect">
            <a:avLst/>
          </a:prstGeom>
          <a:noFill/>
          <a:ln>
            <a:noFill/>
          </a:ln>
        </p:spPr>
      </p:pic>
      <p:pic>
        <p:nvPicPr>
          <p:cNvPr id="129" name="Google Shape;129;p27"/>
          <p:cNvPicPr preferRelativeResize="0"/>
          <p:nvPr/>
        </p:nvPicPr>
        <p:blipFill>
          <a:blip r:embed="rId6">
            <a:alphaModFix/>
          </a:blip>
          <a:stretch>
            <a:fillRect/>
          </a:stretch>
        </p:blipFill>
        <p:spPr>
          <a:xfrm>
            <a:off x="4571997" y="2587601"/>
            <a:ext cx="4572000" cy="2555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8"/>
          <p:cNvPicPr preferRelativeResize="0"/>
          <p:nvPr/>
        </p:nvPicPr>
        <p:blipFill>
          <a:blip r:embed="rId3">
            <a:alphaModFix/>
          </a:blip>
          <a:stretch>
            <a:fillRect/>
          </a:stretch>
        </p:blipFill>
        <p:spPr>
          <a:xfrm>
            <a:off x="-122650" y="0"/>
            <a:ext cx="9283208"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9"/>
          <p:cNvPicPr preferRelativeResize="0"/>
          <p:nvPr/>
        </p:nvPicPr>
        <p:blipFill>
          <a:blip r:embed="rId3">
            <a:alphaModFix/>
          </a:blip>
          <a:stretch>
            <a:fillRect/>
          </a:stretch>
        </p:blipFill>
        <p:spPr>
          <a:xfrm>
            <a:off x="0" y="70135"/>
            <a:ext cx="9296399" cy="5018139"/>
          </a:xfrm>
          <a:prstGeom prst="rect">
            <a:avLst/>
          </a:prstGeom>
          <a:noFill/>
          <a:ln>
            <a:noFill/>
          </a:ln>
        </p:spPr>
      </p:pic>
      <p:pic>
        <p:nvPicPr>
          <p:cNvPr id="140" name="Google Shape;140;p29"/>
          <p:cNvPicPr preferRelativeResize="0"/>
          <p:nvPr/>
        </p:nvPicPr>
        <p:blipFill>
          <a:blip r:embed="rId4">
            <a:alphaModFix/>
          </a:blip>
          <a:stretch>
            <a:fillRect/>
          </a:stretch>
        </p:blipFill>
        <p:spPr>
          <a:xfrm>
            <a:off x="227375" y="2571750"/>
            <a:ext cx="3205300" cy="1989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id="145" name="Google Shape;145;p30"/>
          <p:cNvPicPr preferRelativeResize="0"/>
          <p:nvPr/>
        </p:nvPicPr>
        <p:blipFill>
          <a:blip r:embed="rId3">
            <a:alphaModFix/>
          </a:blip>
          <a:stretch>
            <a:fillRect/>
          </a:stretch>
        </p:blipFill>
        <p:spPr>
          <a:xfrm>
            <a:off x="0" y="-13050"/>
            <a:ext cx="9144000"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31"/>
          <p:cNvPicPr preferRelativeResize="0"/>
          <p:nvPr/>
        </p:nvPicPr>
        <p:blipFill>
          <a:blip r:embed="rId3">
            <a:alphaModFix/>
          </a:blip>
          <a:stretch>
            <a:fillRect/>
          </a:stretch>
        </p:blipFill>
        <p:spPr>
          <a:xfrm>
            <a:off x="0" y="0"/>
            <a:ext cx="9143999"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4" name="Shape 154"/>
        <p:cNvGrpSpPr/>
        <p:nvPr/>
      </p:nvGrpSpPr>
      <p:grpSpPr>
        <a:xfrm>
          <a:off x="0" y="0"/>
          <a:ext cx="0" cy="0"/>
          <a:chOff x="0" y="0"/>
          <a:chExt cx="0" cy="0"/>
        </a:xfrm>
      </p:grpSpPr>
      <p:sp>
        <p:nvSpPr>
          <p:cNvPr id="155" name="Google Shape;155;p32"/>
          <p:cNvSpPr txBox="1"/>
          <p:nvPr>
            <p:ph type="title"/>
          </p:nvPr>
        </p:nvSpPr>
        <p:spPr>
          <a:xfrm>
            <a:off x="707550" y="500925"/>
            <a:ext cx="77289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Live Quill: </a:t>
            </a:r>
            <a:r>
              <a:rPr lang="en" u="sng">
                <a:solidFill>
                  <a:schemeClr val="hlink"/>
                </a:solidFill>
                <a:hlinkClick r:id="rId3"/>
              </a:rPr>
              <a:t>https://quillproject.net/m2/</a:t>
            </a:r>
            <a:r>
              <a:rPr lang="en"/>
              <a:t> </a:t>
            </a:r>
            <a:endParaRPr/>
          </a:p>
        </p:txBody>
      </p:sp>
      <p:sp>
        <p:nvSpPr>
          <p:cNvPr id="156" name="Google Shape;156;p32"/>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7" name="Google Shape;157;p32"/>
          <p:cNvPicPr preferRelativeResize="0"/>
          <p:nvPr/>
        </p:nvPicPr>
        <p:blipFill>
          <a:blip r:embed="rId4">
            <a:alphaModFix/>
          </a:blip>
          <a:stretch>
            <a:fillRect/>
          </a:stretch>
        </p:blipFill>
        <p:spPr>
          <a:xfrm>
            <a:off x="575600" y="1225632"/>
            <a:ext cx="7728901" cy="368841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2DBEBD75C5AB4AAEB8C08DB5ADE8C5" ma:contentTypeVersion="15" ma:contentTypeDescription="Create a new document." ma:contentTypeScope="" ma:versionID="a78e318fdcc6e52ace979570f38a35f4">
  <xsd:schema xmlns:xsd="http://www.w3.org/2001/XMLSchema" xmlns:xs="http://www.w3.org/2001/XMLSchema" xmlns:p="http://schemas.microsoft.com/office/2006/metadata/properties" xmlns:ns1="http://schemas.microsoft.com/sharepoint/v3" xmlns:ns2="0a950df4-05bc-4e04-907e-83e928832a47" xmlns:ns3="cbdd887b-6d5c-4ffa-b96c-e5ed26053a75" targetNamespace="http://schemas.microsoft.com/office/2006/metadata/properties" ma:root="true" ma:fieldsID="42bd7a9ed292931ad37be261499785c0" ns1:_="" ns2:_="" ns3:_="">
    <xsd:import namespace="http://schemas.microsoft.com/sharepoint/v3"/>
    <xsd:import namespace="0a950df4-05bc-4e04-907e-83e928832a47"/>
    <xsd:import namespace="cbdd887b-6d5c-4ffa-b96c-e5ed26053a7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950df4-05bc-4e04-907e-83e928832a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c159821-6d6e-49ec-801b-07117c1987d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dd887b-6d5c-4ffa-b96c-e5ed26053a7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5de8baac-e0c6-439d-8f99-207d8b5cc577}" ma:internalName="TaxCatchAll" ma:showField="CatchAllData" ma:web="cbdd887b-6d5c-4ffa-b96c-e5ed26053a7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0a950df4-05bc-4e04-907e-83e928832a47">
      <Terms xmlns="http://schemas.microsoft.com/office/infopath/2007/PartnerControls"/>
    </lcf76f155ced4ddcb4097134ff3c332f>
    <TaxCatchAll xmlns="cbdd887b-6d5c-4ffa-b96c-e5ed26053a75"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EB8BC75-E3BF-419B-B0B3-65F12042248C}"/>
</file>

<file path=customXml/itemProps2.xml><?xml version="1.0" encoding="utf-8"?>
<ds:datastoreItem xmlns:ds="http://schemas.openxmlformats.org/officeDocument/2006/customXml" ds:itemID="{9BEAD6C1-0C07-45F0-B5A7-9E924484BE9F}"/>
</file>

<file path=customXml/itemProps3.xml><?xml version="1.0" encoding="utf-8"?>
<ds:datastoreItem xmlns:ds="http://schemas.openxmlformats.org/officeDocument/2006/customXml" ds:itemID="{872F253F-B2DE-49A4-9E7F-43274629BEB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0x010100D22DBEBD75C5AB4AAEB8C08DB5ADE8C5</vt:lpwstr>
  </property>
</Properties>
</file>